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theme/theme2.xml" ContentType="application/vnd.openxmlformats-officedocument.theme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theme/theme3.xml" ContentType="application/vnd.openxmlformats-officedocument.theme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modernComment_7FFFFFCE_4683337D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7FFFFFD3_FE82DC25.xml" ContentType="application/vnd.ms-powerpoint.comments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4"/>
    <p:sldMasterId id="2147484149" r:id="rId5"/>
    <p:sldMasterId id="2147484405" r:id="rId6"/>
    <p:sldMasterId id="2147483685" r:id="rId7"/>
  </p:sldMasterIdLst>
  <p:notesMasterIdLst>
    <p:notesMasterId r:id="rId25"/>
  </p:notesMasterIdLst>
  <p:sldIdLst>
    <p:sldId id="2147483593" r:id="rId8"/>
    <p:sldId id="2147483596" r:id="rId9"/>
    <p:sldId id="2147483598" r:id="rId10"/>
    <p:sldId id="2147483608" r:id="rId11"/>
    <p:sldId id="2147483609" r:id="rId12"/>
    <p:sldId id="2147483610" r:id="rId13"/>
    <p:sldId id="2147483599" r:id="rId14"/>
    <p:sldId id="2147483611" r:id="rId15"/>
    <p:sldId id="2147483612" r:id="rId16"/>
    <p:sldId id="2147483613" r:id="rId17"/>
    <p:sldId id="2147483603" r:id="rId18"/>
    <p:sldId id="2147483615" r:id="rId19"/>
    <p:sldId id="2147483616" r:id="rId20"/>
    <p:sldId id="2147483617" r:id="rId21"/>
    <p:sldId id="2147483605" r:id="rId22"/>
    <p:sldId id="2147483607" r:id="rId23"/>
    <p:sldId id="2147483572" r:id="rId24"/>
  </p:sldIdLst>
  <p:sldSz cx="12188825" cy="6858000"/>
  <p:notesSz cx="6858000" cy="9144000"/>
  <p:embeddedFontLst>
    <p:embeddedFont>
      <p:font typeface="Barlow" panose="00000500000000000000" pitchFamily="2" charset="0"/>
      <p:regular r:id="rId26"/>
      <p:bold r:id="rId27"/>
      <p:italic r:id="rId28"/>
      <p:boldItalic r:id="rId29"/>
    </p:embeddedFont>
    <p:embeddedFont>
      <p:font typeface="Barlow Light" panose="00000400000000000000" pitchFamily="2" charset="0"/>
      <p:regular r:id="rId30"/>
      <p:italic r:id="rId31"/>
    </p:embeddedFont>
    <p:embeddedFont>
      <p:font typeface="Barlow SemiBold" panose="00000700000000000000" pitchFamily="2" charset="0"/>
      <p:regular r:id="rId32"/>
      <p:bold r:id="rId33"/>
      <p:italic r:id="rId34"/>
      <p:boldItalic r:id="rId35"/>
    </p:embeddedFont>
    <p:embeddedFont>
      <p:font typeface="Century Gothic" panose="020B0502020202020204" pitchFamily="34" charset="0"/>
      <p:regular r:id="rId36"/>
      <p:bold r:id="rId37"/>
      <p:italic r:id="rId38"/>
      <p:boldItalic r:id="rId39"/>
    </p:embeddedFont>
    <p:embeddedFont>
      <p:font typeface="Helvetica Neue" panose="020B0604020202020204" charset="0"/>
      <p:regular r:id="rId40"/>
      <p:bold r:id="rId41"/>
      <p:italic r:id="rId42"/>
      <p:boldItalic r:id="rId43"/>
    </p:embeddedFont>
    <p:embeddedFont>
      <p:font typeface="Helvetica Neue Light" panose="020B0604020202020204" charset="0"/>
      <p:regular r:id="rId44"/>
      <p:bold r:id="rId45"/>
      <p:italic r:id="rId46"/>
      <p:boldItalic r:id="rId47"/>
    </p:embeddedFont>
    <p:embeddedFont>
      <p:font typeface="Inter" panose="020B0604020202020204" charset="0"/>
      <p:regular r:id="rId48"/>
      <p:bold r:id="rId49"/>
      <p:italic r:id="rId50"/>
      <p:boldItalic r:id="rId51"/>
    </p:embeddedFont>
    <p:embeddedFont>
      <p:font typeface="Inter Black" panose="020B0604020202020204" charset="0"/>
      <p:regular r:id="rId52"/>
      <p:bold r:id="rId53"/>
      <p:italic r:id="rId54"/>
      <p:boldItalic r:id="rId55"/>
    </p:embeddedFont>
    <p:embeddedFont>
      <p:font typeface="Inter SemiBold" panose="020B0604020202020204" charset="0"/>
      <p:regular r:id="rId56"/>
      <p:bold r:id="rId57"/>
      <p:italic r:id="rId58"/>
      <p:boldItalic r:id="rId59"/>
    </p:embeddedFont>
    <p:embeddedFont>
      <p:font typeface="Roboto" panose="02000000000000000000" pitchFamily="2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6BEA1DA6-EEAC-4AFD-B1F8-E66A35E08C95}">
          <p14:sldIdLst>
            <p14:sldId id="2147483593"/>
            <p14:sldId id="2147483596"/>
          </p14:sldIdLst>
        </p14:section>
        <p14:section name="Sentiment Analysis" id="{D3B7E8E7-E11F-400A-B6D2-45A785755D47}">
          <p14:sldIdLst>
            <p14:sldId id="2147483598"/>
            <p14:sldId id="2147483608"/>
            <p14:sldId id="2147483609"/>
            <p14:sldId id="2147483610"/>
            <p14:sldId id="2147483599"/>
          </p14:sldIdLst>
        </p14:section>
        <p14:section name="Description Summarization" id="{20C7157E-C3E0-47AE-84BD-AB41BD36F2DD}">
          <p14:sldIdLst>
            <p14:sldId id="2147483611"/>
            <p14:sldId id="2147483612"/>
            <p14:sldId id="2147483613"/>
            <p14:sldId id="2147483603"/>
            <p14:sldId id="2147483615"/>
            <p14:sldId id="2147483616"/>
            <p14:sldId id="2147483617"/>
            <p14:sldId id="2147483605"/>
            <p14:sldId id="2147483607"/>
            <p14:sldId id="2147483572"/>
          </p14:sldIdLst>
        </p14:section>
        <p14:section name="Elara" id="{9F57BCCC-B5AD-48D4-894A-D74B4311E12A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6B50A89-D4E3-4009-434B-DCB3B535B77B}" name="Vipin Kumar" initials="VK" userId="S::vkumar@newrocket.com::75a8dc0a-0a10-4fcf-a90b-0344b08e4002" providerId="AD"/>
  <p188:author id="{911BB889-9102-34A9-01C1-77C44EC8B304}" name="Sean Iannuzzi" initials="SI" userId="S::Sean.Iannuzzi@newrocket.com::7d55e689-5b10-4de2-a72a-b0773b02b34a" providerId="AD"/>
  <p188:author id="{A0621C96-0F19-433B-5810-C58F8B06BC33}" name="Tamara Sylte" initials="TS" userId="S::Tamara.Sylte@newrocket.com::7a6aa58e-4cd2-4d83-b760-72124a12714a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ra VanWinkle" initials="" lastIdx="1" clrIdx="0"/>
  <p:cmAuthor id="1" name="Meaghan O'Brien" initials="" lastIdx="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1E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E73C8B-8F02-F07D-5859-D582CC905572}" v="1155" dt="2026-01-06T19:09:44.1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857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font1.fntdata"/><Relationship Id="rId21" Type="http://schemas.openxmlformats.org/officeDocument/2006/relationships/slide" Target="slides/slide14.xml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63" Type="http://schemas.openxmlformats.org/officeDocument/2006/relationships/font" Target="fonts/font38.fntdata"/><Relationship Id="rId68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71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font" Target="fonts/font4.fntdata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font" Target="fonts/font28.fntdata"/><Relationship Id="rId58" Type="http://schemas.openxmlformats.org/officeDocument/2006/relationships/font" Target="fonts/font33.fntdata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36.fntdata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56" Type="http://schemas.openxmlformats.org/officeDocument/2006/relationships/font" Target="fonts/font31.fntdata"/><Relationship Id="rId64" Type="http://schemas.openxmlformats.org/officeDocument/2006/relationships/commentAuthors" Target="commentAuthors.xml"/><Relationship Id="rId69" Type="http://schemas.microsoft.com/office/2016/11/relationships/changesInfo" Target="changesInfos/changesInfo1.xml"/><Relationship Id="rId8" Type="http://schemas.openxmlformats.org/officeDocument/2006/relationships/slide" Target="slides/slide1.xml"/><Relationship Id="rId51" Type="http://schemas.openxmlformats.org/officeDocument/2006/relationships/font" Target="fonts/font26.fntdata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59" Type="http://schemas.openxmlformats.org/officeDocument/2006/relationships/font" Target="fonts/font34.fntdata"/><Relationship Id="rId67" Type="http://schemas.openxmlformats.org/officeDocument/2006/relationships/theme" Target="theme/theme1.xml"/><Relationship Id="rId20" Type="http://schemas.openxmlformats.org/officeDocument/2006/relationships/slide" Target="slides/slide13.xml"/><Relationship Id="rId41" Type="http://schemas.openxmlformats.org/officeDocument/2006/relationships/font" Target="fonts/font16.fntdata"/><Relationship Id="rId54" Type="http://schemas.openxmlformats.org/officeDocument/2006/relationships/font" Target="fonts/font29.fntdata"/><Relationship Id="rId62" Type="http://schemas.openxmlformats.org/officeDocument/2006/relationships/font" Target="fonts/font37.fntdata"/><Relationship Id="rId7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Relationship Id="rId57" Type="http://schemas.openxmlformats.org/officeDocument/2006/relationships/font" Target="fonts/font32.fntdata"/><Relationship Id="rId10" Type="http://schemas.openxmlformats.org/officeDocument/2006/relationships/slide" Target="slides/slide3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font" Target="fonts/font27.fntdata"/><Relationship Id="rId60" Type="http://schemas.openxmlformats.org/officeDocument/2006/relationships/font" Target="fonts/font35.fntdata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font" Target="fonts/font14.fntdata"/><Relationship Id="rId34" Type="http://schemas.openxmlformats.org/officeDocument/2006/relationships/font" Target="fonts/font9.fntdata"/><Relationship Id="rId50" Type="http://schemas.openxmlformats.org/officeDocument/2006/relationships/font" Target="fonts/font25.fntdata"/><Relationship Id="rId55" Type="http://schemas.openxmlformats.org/officeDocument/2006/relationships/font" Target="fonts/font3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an Iannuzzi" userId="7d55e689-5b10-4de2-a72a-b0773b02b34a" providerId="ADAL" clId="{5F53B327-FD14-4590-9DA3-592E6645EEEA}"/>
    <pc:docChg chg="modSld">
      <pc:chgData name="Sean Iannuzzi" userId="7d55e689-5b10-4de2-a72a-b0773b02b34a" providerId="ADAL" clId="{5F53B327-FD14-4590-9DA3-592E6645EEEA}" dt="2025-12-12T05:18:18.367" v="0" actId="6549"/>
      <pc:docMkLst>
        <pc:docMk/>
      </pc:docMkLst>
    </pc:docChg>
  </pc:docChgLst>
  <pc:docChgLst>
    <pc:chgData name="Mylene Nadeau" userId="S::mylene.nadeau@newrocket.com::cf83d45e-af5b-4473-9f79-90ab067928c8" providerId="AD" clId="Web-{04087909-32C0-3956-C67D-4542EA1D7A66}"/>
    <pc:docChg chg="addSld delSld modSld sldOrd addSection modSection">
      <pc:chgData name="Mylene Nadeau" userId="S::mylene.nadeau@newrocket.com::cf83d45e-af5b-4473-9f79-90ab067928c8" providerId="AD" clId="Web-{04087909-32C0-3956-C67D-4542EA1D7A66}" dt="2026-01-04T22:38:17.113" v="1009" actId="20577"/>
      <pc:docMkLst>
        <pc:docMk/>
      </pc:docMkLst>
      <pc:sldChg chg="modSp modNotes">
        <pc:chgData name="Mylene Nadeau" userId="S::mylene.nadeau@newrocket.com::cf83d45e-af5b-4473-9f79-90ab067928c8" providerId="AD" clId="Web-{04087909-32C0-3956-C67D-4542EA1D7A66}" dt="2026-01-02T19:36:41.700" v="451"/>
        <pc:sldMkLst>
          <pc:docMk/>
          <pc:sldMk cId="3288637843" sldId="2147483593"/>
        </pc:sldMkLst>
        <pc:spChg chg="mod">
          <ac:chgData name="Mylene Nadeau" userId="S::mylene.nadeau@newrocket.com::cf83d45e-af5b-4473-9f79-90ab067928c8" providerId="AD" clId="Web-{04087909-32C0-3956-C67D-4542EA1D7A66}" dt="2026-01-02T13:58:41.592" v="21" actId="20577"/>
          <ac:spMkLst>
            <pc:docMk/>
            <pc:sldMk cId="3288637843" sldId="2147483593"/>
            <ac:spMk id="145" creationId="{AB2DE50A-917B-217A-7AD8-8D0B262EE5EA}"/>
          </ac:spMkLst>
        </pc:spChg>
        <pc:spChg chg="mod">
          <ac:chgData name="Mylene Nadeau" userId="S::mylene.nadeau@newrocket.com::cf83d45e-af5b-4473-9f79-90ab067928c8" providerId="AD" clId="Web-{04087909-32C0-3956-C67D-4542EA1D7A66}" dt="2026-01-02T13:58:20.840" v="13" actId="20577"/>
          <ac:spMkLst>
            <pc:docMk/>
            <pc:sldMk cId="3288637843" sldId="2147483593"/>
            <ac:spMk id="146" creationId="{5202F819-936C-6CA4-B300-6F69EA08ACD3}"/>
          </ac:spMkLst>
        </pc:spChg>
      </pc:sldChg>
      <pc:sldChg chg="modSp">
        <pc:chgData name="Mylene Nadeau" userId="S::mylene.nadeau@newrocket.com::cf83d45e-af5b-4473-9f79-90ab067928c8" providerId="AD" clId="Web-{04087909-32C0-3956-C67D-4542EA1D7A66}" dt="2026-01-02T19:43:45.041" v="471" actId="20577"/>
        <pc:sldMkLst>
          <pc:docMk/>
          <pc:sldMk cId="3378462817" sldId="2147483596"/>
        </pc:sldMkLst>
        <pc:graphicFrameChg chg="modGraphic">
          <ac:chgData name="Mylene Nadeau" userId="S::mylene.nadeau@newrocket.com::cf83d45e-af5b-4473-9f79-90ab067928c8" providerId="AD" clId="Web-{04087909-32C0-3956-C67D-4542EA1D7A66}" dt="2026-01-02T19:43:45.041" v="471" actId="20577"/>
          <ac:graphicFrameMkLst>
            <pc:docMk/>
            <pc:sldMk cId="3378462817" sldId="2147483596"/>
            <ac:graphicFrameMk id="5" creationId="{34D8FDD2-47CB-B1BB-6F82-B869088B8BD5}"/>
          </ac:graphicFrameMkLst>
        </pc:graphicFrameChg>
      </pc:sldChg>
      <pc:sldChg chg="modSp">
        <pc:chgData name="Mylene Nadeau" userId="S::mylene.nadeau@newrocket.com::cf83d45e-af5b-4473-9f79-90ab067928c8" providerId="AD" clId="Web-{04087909-32C0-3956-C67D-4542EA1D7A66}" dt="2026-01-02T16:05:58.807" v="398" actId="20577"/>
        <pc:sldMkLst>
          <pc:docMk/>
          <pc:sldMk cId="1183003517" sldId="2147483598"/>
        </pc:sldMkLst>
        <pc:spChg chg="mod">
          <ac:chgData name="Mylene Nadeau" userId="S::mylene.nadeau@newrocket.com::cf83d45e-af5b-4473-9f79-90ab067928c8" providerId="AD" clId="Web-{04087909-32C0-3956-C67D-4542EA1D7A66}" dt="2026-01-02T14:09:33.015" v="111" actId="20577"/>
          <ac:spMkLst>
            <pc:docMk/>
            <pc:sldMk cId="1183003517" sldId="2147483598"/>
            <ac:spMk id="13" creationId="{639AB934-68C4-7ED9-7798-5AD9458809E1}"/>
          </ac:spMkLst>
        </pc:spChg>
        <pc:spChg chg="mod">
          <ac:chgData name="Mylene Nadeau" userId="S::mylene.nadeau@newrocket.com::cf83d45e-af5b-4473-9f79-90ab067928c8" providerId="AD" clId="Web-{04087909-32C0-3956-C67D-4542EA1D7A66}" dt="2026-01-02T14:12:16.625" v="125" actId="20577"/>
          <ac:spMkLst>
            <pc:docMk/>
            <pc:sldMk cId="1183003517" sldId="2147483598"/>
            <ac:spMk id="14" creationId="{59B8C6B5-FD6B-EB5F-C901-2D853C1B5692}"/>
          </ac:spMkLst>
        </pc:spChg>
        <pc:spChg chg="mod">
          <ac:chgData name="Mylene Nadeau" userId="S::mylene.nadeau@newrocket.com::cf83d45e-af5b-4473-9f79-90ab067928c8" providerId="AD" clId="Web-{04087909-32C0-3956-C67D-4542EA1D7A66}" dt="2026-01-02T16:05:58.807" v="398" actId="20577"/>
          <ac:spMkLst>
            <pc:docMk/>
            <pc:sldMk cId="1183003517" sldId="2147483598"/>
            <ac:spMk id="16" creationId="{FDE07FD9-B660-EA64-F966-362125EB1BE3}"/>
          </ac:spMkLst>
        </pc:spChg>
      </pc:sldChg>
      <pc:sldChg chg="modSp modNotes">
        <pc:chgData name="Mylene Nadeau" userId="S::mylene.nadeau@newrocket.com::cf83d45e-af5b-4473-9f79-90ab067928c8" providerId="AD" clId="Web-{04087909-32C0-3956-C67D-4542EA1D7A66}" dt="2026-01-02T19:36:59.966" v="453"/>
        <pc:sldMkLst>
          <pc:docMk/>
          <pc:sldMk cId="1703372283" sldId="2147483599"/>
        </pc:sldMkLst>
        <pc:spChg chg="mod">
          <ac:chgData name="Mylene Nadeau" userId="S::mylene.nadeau@newrocket.com::cf83d45e-af5b-4473-9f79-90ab067928c8" providerId="AD" clId="Web-{04087909-32C0-3956-C67D-4542EA1D7A66}" dt="2026-01-02T17:44:08.706" v="448" actId="20577"/>
          <ac:spMkLst>
            <pc:docMk/>
            <pc:sldMk cId="1703372283" sldId="2147483599"/>
            <ac:spMk id="7" creationId="{D9D1AE80-27D7-CDB4-75B7-4E245A21ECDF}"/>
          </ac:spMkLst>
        </pc:spChg>
      </pc:sldChg>
      <pc:sldChg chg="addSp delSp modSp add replId">
        <pc:chgData name="Mylene Nadeau" userId="S::mylene.nadeau@newrocket.com::cf83d45e-af5b-4473-9f79-90ab067928c8" providerId="AD" clId="Web-{04087909-32C0-3956-C67D-4542EA1D7A66}" dt="2026-01-02T16:28:27.868" v="414" actId="1076"/>
        <pc:sldMkLst>
          <pc:docMk/>
          <pc:sldMk cId="2220137876" sldId="2147483608"/>
        </pc:sldMkLst>
        <pc:spChg chg="mod">
          <ac:chgData name="Mylene Nadeau" userId="S::mylene.nadeau@newrocket.com::cf83d45e-af5b-4473-9f79-90ab067928c8" providerId="AD" clId="Web-{04087909-32C0-3956-C67D-4542EA1D7A66}" dt="2026-01-02T16:06:09.463" v="405" actId="20577"/>
          <ac:spMkLst>
            <pc:docMk/>
            <pc:sldMk cId="2220137876" sldId="2147483608"/>
            <ac:spMk id="13" creationId="{C126F262-A844-73CD-9184-A506A1999D6C}"/>
          </ac:spMkLst>
        </pc:spChg>
        <pc:picChg chg="add mod">
          <ac:chgData name="Mylene Nadeau" userId="S::mylene.nadeau@newrocket.com::cf83d45e-af5b-4473-9f79-90ab067928c8" providerId="AD" clId="Web-{04087909-32C0-3956-C67D-4542EA1D7A66}" dt="2026-01-02T16:28:27.868" v="414" actId="1076"/>
          <ac:picMkLst>
            <pc:docMk/>
            <pc:sldMk cId="2220137876" sldId="2147483608"/>
            <ac:picMk id="3" creationId="{6126BD51-6FD1-4EB5-BB49-48B386AC2E6E}"/>
          </ac:picMkLst>
        </pc:picChg>
      </pc:sldChg>
      <pc:sldChg chg="addSp delSp modSp add replId">
        <pc:chgData name="Mylene Nadeau" userId="S::mylene.nadeau@newrocket.com::cf83d45e-af5b-4473-9f79-90ab067928c8" providerId="AD" clId="Web-{04087909-32C0-3956-C67D-4542EA1D7A66}" dt="2026-01-02T16:52:34.533" v="420" actId="1076"/>
        <pc:sldMkLst>
          <pc:docMk/>
          <pc:sldMk cId="4240794534" sldId="2147483609"/>
        </pc:sldMkLst>
        <pc:spChg chg="mod">
          <ac:chgData name="Mylene Nadeau" userId="S::mylene.nadeau@newrocket.com::cf83d45e-af5b-4473-9f79-90ab067928c8" providerId="AD" clId="Web-{04087909-32C0-3956-C67D-4542EA1D7A66}" dt="2026-01-02T16:52:11.815" v="417" actId="20577"/>
          <ac:spMkLst>
            <pc:docMk/>
            <pc:sldMk cId="4240794534" sldId="2147483609"/>
            <ac:spMk id="13" creationId="{6F4F21F5-E81C-8197-4F6B-3D40B53B9908}"/>
          </ac:spMkLst>
        </pc:spChg>
        <pc:picChg chg="add mod">
          <ac:chgData name="Mylene Nadeau" userId="S::mylene.nadeau@newrocket.com::cf83d45e-af5b-4473-9f79-90ab067928c8" providerId="AD" clId="Web-{04087909-32C0-3956-C67D-4542EA1D7A66}" dt="2026-01-02T16:52:34.533" v="420" actId="1076"/>
          <ac:picMkLst>
            <pc:docMk/>
            <pc:sldMk cId="4240794534" sldId="2147483609"/>
            <ac:picMk id="2" creationId="{4F3D255C-7098-F915-6705-47DD03D7EBA8}"/>
          </ac:picMkLst>
        </pc:picChg>
      </pc:sldChg>
      <pc:sldChg chg="addSp delSp modSp add replId">
        <pc:chgData name="Mylene Nadeau" userId="S::mylene.nadeau@newrocket.com::cf83d45e-af5b-4473-9f79-90ab067928c8" providerId="AD" clId="Web-{04087909-32C0-3956-C67D-4542EA1D7A66}" dt="2026-01-02T17:03:01.715" v="430" actId="1076"/>
        <pc:sldMkLst>
          <pc:docMk/>
          <pc:sldMk cId="3505360703" sldId="2147483610"/>
        </pc:sldMkLst>
        <pc:spChg chg="mod">
          <ac:chgData name="Mylene Nadeau" userId="S::mylene.nadeau@newrocket.com::cf83d45e-af5b-4473-9f79-90ab067928c8" providerId="AD" clId="Web-{04087909-32C0-3956-C67D-4542EA1D7A66}" dt="2026-01-02T17:02:21.497" v="425" actId="20577"/>
          <ac:spMkLst>
            <pc:docMk/>
            <pc:sldMk cId="3505360703" sldId="2147483610"/>
            <ac:spMk id="13" creationId="{F0CF2B0F-E9A1-DE41-69E0-34E19A47E11F}"/>
          </ac:spMkLst>
        </pc:spChg>
        <pc:picChg chg="add mod">
          <ac:chgData name="Mylene Nadeau" userId="S::mylene.nadeau@newrocket.com::cf83d45e-af5b-4473-9f79-90ab067928c8" providerId="AD" clId="Web-{04087909-32C0-3956-C67D-4542EA1D7A66}" dt="2026-01-02T17:03:01.715" v="430" actId="1076"/>
          <ac:picMkLst>
            <pc:docMk/>
            <pc:sldMk cId="3505360703" sldId="2147483610"/>
            <ac:picMk id="4" creationId="{FC42E65F-ABDE-E30B-125B-BB5FB6516D57}"/>
          </ac:picMkLst>
        </pc:picChg>
      </pc:sldChg>
      <pc:sldChg chg="modSp add ord replId">
        <pc:chgData name="Mylene Nadeau" userId="S::mylene.nadeau@newrocket.com::cf83d45e-af5b-4473-9f79-90ab067928c8" providerId="AD" clId="Web-{04087909-32C0-3956-C67D-4542EA1D7A66}" dt="2026-01-04T22:32:26.016" v="957" actId="20577"/>
        <pc:sldMkLst>
          <pc:docMk/>
          <pc:sldMk cId="3037932674" sldId="2147483611"/>
        </pc:sldMkLst>
        <pc:spChg chg="mod">
          <ac:chgData name="Mylene Nadeau" userId="S::mylene.nadeau@newrocket.com::cf83d45e-af5b-4473-9f79-90ab067928c8" providerId="AD" clId="Web-{04087909-32C0-3956-C67D-4542EA1D7A66}" dt="2026-01-02T21:46:51.630" v="498" actId="20577"/>
          <ac:spMkLst>
            <pc:docMk/>
            <pc:sldMk cId="3037932674" sldId="2147483611"/>
            <ac:spMk id="13" creationId="{81A15E34-B2C4-224D-F5D7-268BD2E651B8}"/>
          </ac:spMkLst>
        </pc:spChg>
        <pc:spChg chg="mod">
          <ac:chgData name="Mylene Nadeau" userId="S::mylene.nadeau@newrocket.com::cf83d45e-af5b-4473-9f79-90ab067928c8" providerId="AD" clId="Web-{04087909-32C0-3956-C67D-4542EA1D7A66}" dt="2026-01-02T21:50:48.977" v="613" actId="20577"/>
          <ac:spMkLst>
            <pc:docMk/>
            <pc:sldMk cId="3037932674" sldId="2147483611"/>
            <ac:spMk id="14" creationId="{51614068-9E2A-A893-1CEB-33F53970E3BB}"/>
          </ac:spMkLst>
        </pc:spChg>
        <pc:spChg chg="mod">
          <ac:chgData name="Mylene Nadeau" userId="S::mylene.nadeau@newrocket.com::cf83d45e-af5b-4473-9f79-90ab067928c8" providerId="AD" clId="Web-{04087909-32C0-3956-C67D-4542EA1D7A66}" dt="2026-01-04T22:32:26.016" v="957" actId="20577"/>
          <ac:spMkLst>
            <pc:docMk/>
            <pc:sldMk cId="3037932674" sldId="2147483611"/>
            <ac:spMk id="16" creationId="{574D9751-FF48-80DB-D04E-400D2694EAFC}"/>
          </ac:spMkLst>
        </pc:spChg>
        <pc:picChg chg="mod">
          <ac:chgData name="Mylene Nadeau" userId="S::mylene.nadeau@newrocket.com::cf83d45e-af5b-4473-9f79-90ab067928c8" providerId="AD" clId="Web-{04087909-32C0-3956-C67D-4542EA1D7A66}" dt="2026-01-02T21:48:50.193" v="539"/>
          <ac:picMkLst>
            <pc:docMk/>
            <pc:sldMk cId="3037932674" sldId="2147483611"/>
            <ac:picMk id="4" creationId="{EB5C6D8E-4C17-8C52-E166-9B85605390ED}"/>
          </ac:picMkLst>
        </pc:picChg>
      </pc:sldChg>
      <pc:sldChg chg="addSp delSp modSp add ord replId">
        <pc:chgData name="Mylene Nadeau" userId="S::mylene.nadeau@newrocket.com::cf83d45e-af5b-4473-9f79-90ab067928c8" providerId="AD" clId="Web-{04087909-32C0-3956-C67D-4542EA1D7A66}" dt="2026-01-04T22:31:09.563" v="921" actId="14100"/>
        <pc:sldMkLst>
          <pc:docMk/>
          <pc:sldMk cId="2361782643" sldId="2147483612"/>
        </pc:sldMkLst>
        <pc:spChg chg="add mod">
          <ac:chgData name="Mylene Nadeau" userId="S::mylene.nadeau@newrocket.com::cf83d45e-af5b-4473-9f79-90ab067928c8" providerId="AD" clId="Web-{04087909-32C0-3956-C67D-4542EA1D7A66}" dt="2026-01-04T22:27:16.484" v="848" actId="1076"/>
          <ac:spMkLst>
            <pc:docMk/>
            <pc:sldMk cId="2361782643" sldId="2147483612"/>
            <ac:spMk id="3" creationId="{CA6179AB-E775-B44D-B997-07323B1AE05A}"/>
          </ac:spMkLst>
        </pc:spChg>
        <pc:spChg chg="add mod">
          <ac:chgData name="Mylene Nadeau" userId="S::mylene.nadeau@newrocket.com::cf83d45e-af5b-4473-9f79-90ab067928c8" providerId="AD" clId="Web-{04087909-32C0-3956-C67D-4542EA1D7A66}" dt="2026-01-04T22:27:09.672" v="846" actId="1076"/>
          <ac:spMkLst>
            <pc:docMk/>
            <pc:sldMk cId="2361782643" sldId="2147483612"/>
            <ac:spMk id="4" creationId="{F5A8FCC9-4AA1-6A17-AA2F-BE93D5183D08}"/>
          </ac:spMkLst>
        </pc:spChg>
        <pc:spChg chg="add mod">
          <ac:chgData name="Mylene Nadeau" userId="S::mylene.nadeau@newrocket.com::cf83d45e-af5b-4473-9f79-90ab067928c8" providerId="AD" clId="Web-{04087909-32C0-3956-C67D-4542EA1D7A66}" dt="2026-01-04T22:27:31.984" v="850" actId="1076"/>
          <ac:spMkLst>
            <pc:docMk/>
            <pc:sldMk cId="2361782643" sldId="2147483612"/>
            <ac:spMk id="5" creationId="{196E9646-F975-122F-B654-5F9B34C2A40E}"/>
          </ac:spMkLst>
        </pc:spChg>
        <pc:spChg chg="add mod">
          <ac:chgData name="Mylene Nadeau" userId="S::mylene.nadeau@newrocket.com::cf83d45e-af5b-4473-9f79-90ab067928c8" providerId="AD" clId="Web-{04087909-32C0-3956-C67D-4542EA1D7A66}" dt="2026-01-04T22:28:19.781" v="904" actId="20577"/>
          <ac:spMkLst>
            <pc:docMk/>
            <pc:sldMk cId="2361782643" sldId="2147483612"/>
            <ac:spMk id="6" creationId="{A6A2BF19-4ED6-FAF4-E050-F59F79C35217}"/>
          </ac:spMkLst>
        </pc:spChg>
        <pc:spChg chg="add mod">
          <ac:chgData name="Mylene Nadeau" userId="S::mylene.nadeau@newrocket.com::cf83d45e-af5b-4473-9f79-90ab067928c8" providerId="AD" clId="Web-{04087909-32C0-3956-C67D-4542EA1D7A66}" dt="2026-01-04T22:30:46.375" v="917" actId="1076"/>
          <ac:spMkLst>
            <pc:docMk/>
            <pc:sldMk cId="2361782643" sldId="2147483612"/>
            <ac:spMk id="7" creationId="{103877AF-0135-DD44-B4A4-9FFC75972F84}"/>
          </ac:spMkLst>
        </pc:spChg>
        <pc:spChg chg="add mod">
          <ac:chgData name="Mylene Nadeau" userId="S::mylene.nadeau@newrocket.com::cf83d45e-af5b-4473-9f79-90ab067928c8" providerId="AD" clId="Web-{04087909-32C0-3956-C67D-4542EA1D7A66}" dt="2026-01-04T22:31:09.563" v="921" actId="14100"/>
          <ac:spMkLst>
            <pc:docMk/>
            <pc:sldMk cId="2361782643" sldId="2147483612"/>
            <ac:spMk id="8" creationId="{8B87D203-19E3-16BD-5A5B-E45BBBF6AC45}"/>
          </ac:spMkLst>
        </pc:spChg>
        <pc:spChg chg="mod">
          <ac:chgData name="Mylene Nadeau" userId="S::mylene.nadeau@newrocket.com::cf83d45e-af5b-4473-9f79-90ab067928c8" providerId="AD" clId="Web-{04087909-32C0-3956-C67D-4542EA1D7A66}" dt="2026-01-02T21:56:45.414" v="625" actId="20577"/>
          <ac:spMkLst>
            <pc:docMk/>
            <pc:sldMk cId="2361782643" sldId="2147483612"/>
            <ac:spMk id="13" creationId="{B8E1C04E-03DD-CC4B-5C60-F4A0E757BC65}"/>
          </ac:spMkLst>
        </pc:spChg>
        <pc:picChg chg="add mod">
          <ac:chgData name="Mylene Nadeau" userId="S::mylene.nadeau@newrocket.com::cf83d45e-af5b-4473-9f79-90ab067928c8" providerId="AD" clId="Web-{04087909-32C0-3956-C67D-4542EA1D7A66}" dt="2026-01-04T22:30:43.625" v="916" actId="1076"/>
          <ac:picMkLst>
            <pc:docMk/>
            <pc:sldMk cId="2361782643" sldId="2147483612"/>
            <ac:picMk id="2" creationId="{B01FA741-D9DF-8217-B7E8-D99778288449}"/>
          </ac:picMkLst>
        </pc:picChg>
      </pc:sldChg>
      <pc:sldChg chg="modSp add ord replId">
        <pc:chgData name="Mylene Nadeau" userId="S::mylene.nadeau@newrocket.com::cf83d45e-af5b-4473-9f79-90ab067928c8" providerId="AD" clId="Web-{04087909-32C0-3956-C67D-4542EA1D7A66}" dt="2026-01-04T22:33:02.908" v="976" actId="20577"/>
        <pc:sldMkLst>
          <pc:docMk/>
          <pc:sldMk cId="2124462060" sldId="2147483613"/>
        </pc:sldMkLst>
        <pc:spChg chg="mod">
          <ac:chgData name="Mylene Nadeau" userId="S::mylene.nadeau@newrocket.com::cf83d45e-af5b-4473-9f79-90ab067928c8" providerId="AD" clId="Web-{04087909-32C0-3956-C67D-4542EA1D7A66}" dt="2026-01-04T22:33:02.908" v="976" actId="20577"/>
          <ac:spMkLst>
            <pc:docMk/>
            <pc:sldMk cId="2124462060" sldId="2147483613"/>
            <ac:spMk id="7" creationId="{0D99BD5F-0E8D-56D8-6401-91419FBA71F5}"/>
          </ac:spMkLst>
        </pc:spChg>
      </pc:sldChg>
    </pc:docChg>
  </pc:docChgLst>
  <pc:docChgLst>
    <pc:chgData name="Mylene Nadeau" userId="S::mylene.nadeau@newrocket.com::cf83d45e-af5b-4473-9f79-90ab067928c8" providerId="AD" clId="Web-{A3E73C8B-8F02-F07D-5859-D582CC905572}"/>
    <pc:docChg chg="addSld delSld modSld sldOrd modSection">
      <pc:chgData name="Mylene Nadeau" userId="S::mylene.nadeau@newrocket.com::cf83d45e-af5b-4473-9f79-90ab067928c8" providerId="AD" clId="Web-{A3E73C8B-8F02-F07D-5859-D582CC905572}" dt="2026-01-07T14:56:28.420" v="920"/>
      <pc:docMkLst>
        <pc:docMk/>
      </pc:docMkLst>
      <pc:sldChg chg="del">
        <pc:chgData name="Mylene Nadeau" userId="S::mylene.nadeau@newrocket.com::cf83d45e-af5b-4473-9f79-90ab067928c8" providerId="AD" clId="Web-{A3E73C8B-8F02-F07D-5859-D582CC905572}" dt="2026-01-06T19:09:42.131" v="917"/>
        <pc:sldMkLst>
          <pc:docMk/>
          <pc:sldMk cId="458059977" sldId="259"/>
        </pc:sldMkLst>
      </pc:sldChg>
      <pc:sldChg chg="del">
        <pc:chgData name="Mylene Nadeau" userId="S::mylene.nadeau@newrocket.com::cf83d45e-af5b-4473-9f79-90ab067928c8" providerId="AD" clId="Web-{A3E73C8B-8F02-F07D-5859-D582CC905572}" dt="2026-01-06T19:09:36.037" v="916"/>
        <pc:sldMkLst>
          <pc:docMk/>
          <pc:sldMk cId="2426097937" sldId="2147483595"/>
        </pc:sldMkLst>
      </pc:sldChg>
      <pc:sldChg chg="modSp">
        <pc:chgData name="Mylene Nadeau" userId="S::mylene.nadeau@newrocket.com::cf83d45e-af5b-4473-9f79-90ab067928c8" providerId="AD" clId="Web-{A3E73C8B-8F02-F07D-5859-D582CC905572}" dt="2026-01-05T16:05:17.153" v="752" actId="20577"/>
        <pc:sldMkLst>
          <pc:docMk/>
          <pc:sldMk cId="3378462817" sldId="2147483596"/>
        </pc:sldMkLst>
        <pc:graphicFrameChg chg="modGraphic">
          <ac:chgData name="Mylene Nadeau" userId="S::mylene.nadeau@newrocket.com::cf83d45e-af5b-4473-9f79-90ab067928c8" providerId="AD" clId="Web-{A3E73C8B-8F02-F07D-5859-D582CC905572}" dt="2026-01-05T16:05:17.153" v="752" actId="20577"/>
          <ac:graphicFrameMkLst>
            <pc:docMk/>
            <pc:sldMk cId="3378462817" sldId="2147483596"/>
            <ac:graphicFrameMk id="5" creationId="{34D8FDD2-47CB-B1BB-6F82-B869088B8BD5}"/>
          </ac:graphicFrameMkLst>
        </pc:graphicFrameChg>
      </pc:sldChg>
      <pc:sldChg chg="modSp">
        <pc:chgData name="Mylene Nadeau" userId="S::mylene.nadeau@newrocket.com::cf83d45e-af5b-4473-9f79-90ab067928c8" providerId="AD" clId="Web-{A3E73C8B-8F02-F07D-5859-D582CC905572}" dt="2026-01-05T16:14:39.603" v="869" actId="20577"/>
        <pc:sldMkLst>
          <pc:docMk/>
          <pc:sldMk cId="1183003517" sldId="2147483598"/>
        </pc:sldMkLst>
        <pc:spChg chg="mod">
          <ac:chgData name="Mylene Nadeau" userId="S::mylene.nadeau@newrocket.com::cf83d45e-af5b-4473-9f79-90ab067928c8" providerId="AD" clId="Web-{A3E73C8B-8F02-F07D-5859-D582CC905572}" dt="2026-01-05T16:12:00.888" v="848" actId="20577"/>
          <ac:spMkLst>
            <pc:docMk/>
            <pc:sldMk cId="1183003517" sldId="2147483598"/>
            <ac:spMk id="13" creationId="{639AB934-68C4-7ED9-7798-5AD9458809E1}"/>
          </ac:spMkLst>
        </pc:spChg>
        <pc:spChg chg="mod">
          <ac:chgData name="Mylene Nadeau" userId="S::mylene.nadeau@newrocket.com::cf83d45e-af5b-4473-9f79-90ab067928c8" providerId="AD" clId="Web-{A3E73C8B-8F02-F07D-5859-D582CC905572}" dt="2026-01-05T16:14:39.603" v="869" actId="20577"/>
          <ac:spMkLst>
            <pc:docMk/>
            <pc:sldMk cId="1183003517" sldId="2147483598"/>
            <ac:spMk id="14" creationId="{59B8C6B5-FD6B-EB5F-C901-2D853C1B5692}"/>
          </ac:spMkLst>
        </pc:spChg>
        <pc:spChg chg="mod">
          <ac:chgData name="Mylene Nadeau" userId="S::mylene.nadeau@newrocket.com::cf83d45e-af5b-4473-9f79-90ab067928c8" providerId="AD" clId="Web-{A3E73C8B-8F02-F07D-5859-D582CC905572}" dt="2026-01-05T16:10:01.047" v="787" actId="20577"/>
          <ac:spMkLst>
            <pc:docMk/>
            <pc:sldMk cId="1183003517" sldId="2147483598"/>
            <ac:spMk id="16" creationId="{FDE07FD9-B660-EA64-F966-362125EB1BE3}"/>
          </ac:spMkLst>
        </pc:spChg>
      </pc:sldChg>
      <pc:sldChg chg="modSp ord">
        <pc:chgData name="Mylene Nadeau" userId="S::mylene.nadeau@newrocket.com::cf83d45e-af5b-4473-9f79-90ab067928c8" providerId="AD" clId="Web-{A3E73C8B-8F02-F07D-5859-D582CC905572}" dt="2026-01-05T16:08:25.609" v="776" actId="20577"/>
        <pc:sldMkLst>
          <pc:docMk/>
          <pc:sldMk cId="1703372283" sldId="2147483599"/>
        </pc:sldMkLst>
        <pc:spChg chg="mod">
          <ac:chgData name="Mylene Nadeau" userId="S::mylene.nadeau@newrocket.com::cf83d45e-af5b-4473-9f79-90ab067928c8" providerId="AD" clId="Web-{A3E73C8B-8F02-F07D-5859-D582CC905572}" dt="2026-01-05T16:08:25.609" v="776" actId="20577"/>
          <ac:spMkLst>
            <pc:docMk/>
            <pc:sldMk cId="1703372283" sldId="2147483599"/>
            <ac:spMk id="7" creationId="{D9D1AE80-27D7-CDB4-75B7-4E245A21ECDF}"/>
          </ac:spMkLst>
        </pc:spChg>
      </pc:sldChg>
      <pc:sldChg chg="del">
        <pc:chgData name="Mylene Nadeau" userId="S::mylene.nadeau@newrocket.com::cf83d45e-af5b-4473-9f79-90ab067928c8" providerId="AD" clId="Web-{A3E73C8B-8F02-F07D-5859-D582CC905572}" dt="2026-01-06T19:09:44.115" v="918"/>
        <pc:sldMkLst>
          <pc:docMk/>
          <pc:sldMk cId="3721792512" sldId="2147483601"/>
        </pc:sldMkLst>
      </pc:sldChg>
      <pc:sldChg chg="del">
        <pc:chgData name="Mylene Nadeau" userId="S::mylene.nadeau@newrocket.com::cf83d45e-af5b-4473-9f79-90ab067928c8" providerId="AD" clId="Web-{A3E73C8B-8F02-F07D-5859-D582CC905572}" dt="2026-01-06T19:09:44.131" v="919"/>
        <pc:sldMkLst>
          <pc:docMk/>
          <pc:sldMk cId="2044088322" sldId="2147483602"/>
        </pc:sldMkLst>
      </pc:sldChg>
      <pc:sldChg chg="modSp ord">
        <pc:chgData name="Mylene Nadeau" userId="S::mylene.nadeau@newrocket.com::cf83d45e-af5b-4473-9f79-90ab067928c8" providerId="AD" clId="Web-{A3E73C8B-8F02-F07D-5859-D582CC905572}" dt="2026-01-06T15:21:56.462" v="915" actId="1076"/>
        <pc:sldMkLst>
          <pc:docMk/>
          <pc:sldMk cId="4269988901" sldId="2147483603"/>
        </pc:sldMkLst>
        <pc:spChg chg="mod">
          <ac:chgData name="Mylene Nadeau" userId="S::mylene.nadeau@newrocket.com::cf83d45e-af5b-4473-9f79-90ab067928c8" providerId="AD" clId="Web-{A3E73C8B-8F02-F07D-5859-D582CC905572}" dt="2026-01-05T11:55:09.972" v="85" actId="20577"/>
          <ac:spMkLst>
            <pc:docMk/>
            <pc:sldMk cId="4269988901" sldId="2147483603"/>
            <ac:spMk id="13" creationId="{F9B3F236-7E45-0259-799B-F38E2C6DD8F9}"/>
          </ac:spMkLst>
        </pc:spChg>
        <pc:spChg chg="mod">
          <ac:chgData name="Mylene Nadeau" userId="S::mylene.nadeau@newrocket.com::cf83d45e-af5b-4473-9f79-90ab067928c8" providerId="AD" clId="Web-{A3E73C8B-8F02-F07D-5859-D582CC905572}" dt="2026-01-06T15:19:20.275" v="914" actId="20577"/>
          <ac:spMkLst>
            <pc:docMk/>
            <pc:sldMk cId="4269988901" sldId="2147483603"/>
            <ac:spMk id="14" creationId="{C7896A05-D1ED-1733-3EC6-3913C3EAD494}"/>
          </ac:spMkLst>
        </pc:spChg>
        <pc:spChg chg="mod">
          <ac:chgData name="Mylene Nadeau" userId="S::mylene.nadeau@newrocket.com::cf83d45e-af5b-4473-9f79-90ab067928c8" providerId="AD" clId="Web-{A3E73C8B-8F02-F07D-5859-D582CC905572}" dt="2026-01-06T15:21:56.462" v="915" actId="1076"/>
          <ac:spMkLst>
            <pc:docMk/>
            <pc:sldMk cId="4269988901" sldId="2147483603"/>
            <ac:spMk id="15" creationId="{6B818530-9C7D-B05D-536C-D367AC567902}"/>
          </ac:spMkLst>
        </pc:spChg>
        <pc:spChg chg="mod">
          <ac:chgData name="Mylene Nadeau" userId="S::mylene.nadeau@newrocket.com::cf83d45e-af5b-4473-9f79-90ab067928c8" providerId="AD" clId="Web-{A3E73C8B-8F02-F07D-5859-D582CC905572}" dt="2026-01-05T13:54:24.486" v="750" actId="20577"/>
          <ac:spMkLst>
            <pc:docMk/>
            <pc:sldMk cId="4269988901" sldId="2147483603"/>
            <ac:spMk id="16" creationId="{27919003-D4EA-C203-AF3D-A8769480D82F}"/>
          </ac:spMkLst>
        </pc:spChg>
      </pc:sldChg>
      <pc:sldChg chg="ord">
        <pc:chgData name="Mylene Nadeau" userId="S::mylene.nadeau@newrocket.com::cf83d45e-af5b-4473-9f79-90ab067928c8" providerId="AD" clId="Web-{A3E73C8B-8F02-F07D-5859-D582CC905572}" dt="2026-01-05T12:27:28.074" v="457"/>
        <pc:sldMkLst>
          <pc:docMk/>
          <pc:sldMk cId="1325800078" sldId="2147483605"/>
        </pc:sldMkLst>
      </pc:sldChg>
      <pc:sldChg chg="modSp">
        <pc:chgData name="Mylene Nadeau" userId="S::mylene.nadeau@newrocket.com::cf83d45e-af5b-4473-9f79-90ab067928c8" providerId="AD" clId="Web-{A3E73C8B-8F02-F07D-5859-D582CC905572}" dt="2026-01-05T16:11:20.851" v="836" actId="20577"/>
        <pc:sldMkLst>
          <pc:docMk/>
          <pc:sldMk cId="3037932674" sldId="2147483611"/>
        </pc:sldMkLst>
        <pc:spChg chg="mod">
          <ac:chgData name="Mylene Nadeau" userId="S::mylene.nadeau@newrocket.com::cf83d45e-af5b-4473-9f79-90ab067928c8" providerId="AD" clId="Web-{A3E73C8B-8F02-F07D-5859-D582CC905572}" dt="2026-01-05T16:11:20.851" v="836" actId="20577"/>
          <ac:spMkLst>
            <pc:docMk/>
            <pc:sldMk cId="3037932674" sldId="2147483611"/>
            <ac:spMk id="14" creationId="{51614068-9E2A-A893-1CEB-33F53970E3BB}"/>
          </ac:spMkLst>
        </pc:spChg>
      </pc:sldChg>
      <pc:sldChg chg="modNotes">
        <pc:chgData name="Mylene Nadeau" userId="S::mylene.nadeau@newrocket.com::cf83d45e-af5b-4473-9f79-90ab067928c8" providerId="AD" clId="Web-{A3E73C8B-8F02-F07D-5859-D582CC905572}" dt="2026-01-07T14:56:28.420" v="920"/>
        <pc:sldMkLst>
          <pc:docMk/>
          <pc:sldMk cId="2124462060" sldId="2147483613"/>
        </pc:sldMkLst>
      </pc:sldChg>
      <pc:sldChg chg="addSp delSp modSp add ord replId">
        <pc:chgData name="Mylene Nadeau" userId="S::mylene.nadeau@newrocket.com::cf83d45e-af5b-4473-9f79-90ab067928c8" providerId="AD" clId="Web-{A3E73C8B-8F02-F07D-5859-D582CC905572}" dt="2026-01-05T13:07:30.495" v="527" actId="1076"/>
        <pc:sldMkLst>
          <pc:docMk/>
          <pc:sldMk cId="2515003968" sldId="2147483615"/>
        </pc:sldMkLst>
        <pc:spChg chg="mod">
          <ac:chgData name="Mylene Nadeau" userId="S::mylene.nadeau@newrocket.com::cf83d45e-af5b-4473-9f79-90ab067928c8" providerId="AD" clId="Web-{A3E73C8B-8F02-F07D-5859-D582CC905572}" dt="2026-01-05T13:06:04.464" v="518" actId="1076"/>
          <ac:spMkLst>
            <pc:docMk/>
            <pc:sldMk cId="2515003968" sldId="2147483615"/>
            <ac:spMk id="4" creationId="{64344D03-FAB4-CD34-3CE7-C20EC49847ED}"/>
          </ac:spMkLst>
        </pc:spChg>
        <pc:spChg chg="mod">
          <ac:chgData name="Mylene Nadeau" userId="S::mylene.nadeau@newrocket.com::cf83d45e-af5b-4473-9f79-90ab067928c8" providerId="AD" clId="Web-{A3E73C8B-8F02-F07D-5859-D582CC905572}" dt="2026-01-05T13:07:00.745" v="524" actId="14100"/>
          <ac:spMkLst>
            <pc:docMk/>
            <pc:sldMk cId="2515003968" sldId="2147483615"/>
            <ac:spMk id="7" creationId="{9A4AC64C-C1F7-3AC5-A886-A1D85270CBCC}"/>
          </ac:spMkLst>
        </pc:spChg>
        <pc:spChg chg="mod">
          <ac:chgData name="Mylene Nadeau" userId="S::mylene.nadeau@newrocket.com::cf83d45e-af5b-4473-9f79-90ab067928c8" providerId="AD" clId="Web-{A3E73C8B-8F02-F07D-5859-D582CC905572}" dt="2026-01-05T13:05:49.136" v="517" actId="1076"/>
          <ac:spMkLst>
            <pc:docMk/>
            <pc:sldMk cId="2515003968" sldId="2147483615"/>
            <ac:spMk id="8" creationId="{FC0A4CC5-063E-EEE3-CA4A-935C098FFDED}"/>
          </ac:spMkLst>
        </pc:spChg>
        <pc:spChg chg="add mod">
          <ac:chgData name="Mylene Nadeau" userId="S::mylene.nadeau@newrocket.com::cf83d45e-af5b-4473-9f79-90ab067928c8" providerId="AD" clId="Web-{A3E73C8B-8F02-F07D-5859-D582CC905572}" dt="2026-01-05T13:07:30.495" v="527" actId="1076"/>
          <ac:spMkLst>
            <pc:docMk/>
            <pc:sldMk cId="2515003968" sldId="2147483615"/>
            <ac:spMk id="9" creationId="{185849EB-B2D9-4DF6-E916-2407656C0600}"/>
          </ac:spMkLst>
        </pc:spChg>
        <pc:spChg chg="mod">
          <ac:chgData name="Mylene Nadeau" userId="S::mylene.nadeau@newrocket.com::cf83d45e-af5b-4473-9f79-90ab067928c8" providerId="AD" clId="Web-{A3E73C8B-8F02-F07D-5859-D582CC905572}" dt="2026-01-05T13:04:51.152" v="503" actId="20577"/>
          <ac:spMkLst>
            <pc:docMk/>
            <pc:sldMk cId="2515003968" sldId="2147483615"/>
            <ac:spMk id="13" creationId="{DF133C24-B115-0452-4570-6295AFB822E8}"/>
          </ac:spMkLst>
        </pc:spChg>
        <pc:picChg chg="add mod ord">
          <ac:chgData name="Mylene Nadeau" userId="S::mylene.nadeau@newrocket.com::cf83d45e-af5b-4473-9f79-90ab067928c8" providerId="AD" clId="Web-{A3E73C8B-8F02-F07D-5859-D582CC905572}" dt="2026-01-05T13:05:36.761" v="514" actId="1076"/>
          <ac:picMkLst>
            <pc:docMk/>
            <pc:sldMk cId="2515003968" sldId="2147483615"/>
            <ac:picMk id="2" creationId="{075D385F-AAC8-1536-4AD2-F69A51447D0D}"/>
          </ac:picMkLst>
        </pc:picChg>
      </pc:sldChg>
      <pc:sldChg chg="addSp delSp modSp add replId">
        <pc:chgData name="Mylene Nadeau" userId="S::mylene.nadeau@newrocket.com::cf83d45e-af5b-4473-9f79-90ab067928c8" providerId="AD" clId="Web-{A3E73C8B-8F02-F07D-5859-D582CC905572}" dt="2026-01-05T13:49:16.791" v="632" actId="1076"/>
        <pc:sldMkLst>
          <pc:docMk/>
          <pc:sldMk cId="290473404" sldId="2147483616"/>
        </pc:sldMkLst>
        <pc:spChg chg="mod">
          <ac:chgData name="Mylene Nadeau" userId="S::mylene.nadeau@newrocket.com::cf83d45e-af5b-4473-9f79-90ab067928c8" providerId="AD" clId="Web-{A3E73C8B-8F02-F07D-5859-D582CC905572}" dt="2026-01-05T13:49:16.791" v="632" actId="1076"/>
          <ac:spMkLst>
            <pc:docMk/>
            <pc:sldMk cId="290473404" sldId="2147483616"/>
            <ac:spMk id="4" creationId="{90681520-922C-9AE9-9972-477BB6BE3D2A}"/>
          </ac:spMkLst>
        </pc:spChg>
        <pc:spChg chg="mod">
          <ac:chgData name="Mylene Nadeau" userId="S::mylene.nadeau@newrocket.com::cf83d45e-af5b-4473-9f79-90ab067928c8" providerId="AD" clId="Web-{A3E73C8B-8F02-F07D-5859-D582CC905572}" dt="2026-01-05T13:49:14.525" v="631" actId="1076"/>
          <ac:spMkLst>
            <pc:docMk/>
            <pc:sldMk cId="290473404" sldId="2147483616"/>
            <ac:spMk id="7" creationId="{91B42C83-D19B-90EF-7495-3EBC2D119B4F}"/>
          </ac:spMkLst>
        </pc:spChg>
        <pc:spChg chg="mod">
          <ac:chgData name="Mylene Nadeau" userId="S::mylene.nadeau@newrocket.com::cf83d45e-af5b-4473-9f79-90ab067928c8" providerId="AD" clId="Web-{A3E73C8B-8F02-F07D-5859-D582CC905572}" dt="2026-01-05T13:21:08.919" v="553" actId="14100"/>
          <ac:spMkLst>
            <pc:docMk/>
            <pc:sldMk cId="290473404" sldId="2147483616"/>
            <ac:spMk id="8" creationId="{DA886452-12D8-A792-201D-4072EF377FF8}"/>
          </ac:spMkLst>
        </pc:spChg>
        <pc:spChg chg="mod">
          <ac:chgData name="Mylene Nadeau" userId="S::mylene.nadeau@newrocket.com::cf83d45e-af5b-4473-9f79-90ab067928c8" providerId="AD" clId="Web-{A3E73C8B-8F02-F07D-5859-D582CC905572}" dt="2026-01-05T13:20:59.497" v="550" actId="14100"/>
          <ac:spMkLst>
            <pc:docMk/>
            <pc:sldMk cId="290473404" sldId="2147483616"/>
            <ac:spMk id="9" creationId="{79CD29E1-CB65-58A8-8D34-F57276D2ED41}"/>
          </ac:spMkLst>
        </pc:spChg>
        <pc:spChg chg="mod">
          <ac:chgData name="Mylene Nadeau" userId="S::mylene.nadeau@newrocket.com::cf83d45e-af5b-4473-9f79-90ab067928c8" providerId="AD" clId="Web-{A3E73C8B-8F02-F07D-5859-D582CC905572}" dt="2026-01-05T13:27:02.823" v="603" actId="20577"/>
          <ac:spMkLst>
            <pc:docMk/>
            <pc:sldMk cId="290473404" sldId="2147483616"/>
            <ac:spMk id="13" creationId="{1B5C5DF6-D861-4257-ED91-62FC6ADAD20F}"/>
          </ac:spMkLst>
        </pc:spChg>
        <pc:picChg chg="add mod ord">
          <ac:chgData name="Mylene Nadeau" userId="S::mylene.nadeau@newrocket.com::cf83d45e-af5b-4473-9f79-90ab067928c8" providerId="AD" clId="Web-{A3E73C8B-8F02-F07D-5859-D582CC905572}" dt="2026-01-05T13:22:02.840" v="563" actId="1076"/>
          <ac:picMkLst>
            <pc:docMk/>
            <pc:sldMk cId="290473404" sldId="2147483616"/>
            <ac:picMk id="3" creationId="{DA3011B0-96B7-1302-A37C-858B4207524C}"/>
          </ac:picMkLst>
        </pc:picChg>
      </pc:sldChg>
      <pc:sldChg chg="addSp delSp modSp add replId">
        <pc:chgData name="Mylene Nadeau" userId="S::mylene.nadeau@newrocket.com::cf83d45e-af5b-4473-9f79-90ab067928c8" providerId="AD" clId="Web-{A3E73C8B-8F02-F07D-5859-D582CC905572}" dt="2026-01-05T13:51:10.075" v="652" actId="14100"/>
        <pc:sldMkLst>
          <pc:docMk/>
          <pc:sldMk cId="2965479167" sldId="2147483617"/>
        </pc:sldMkLst>
        <pc:spChg chg="mod">
          <ac:chgData name="Mylene Nadeau" userId="S::mylene.nadeau@newrocket.com::cf83d45e-af5b-4473-9f79-90ab067928c8" providerId="AD" clId="Web-{A3E73C8B-8F02-F07D-5859-D582CC905572}" dt="2026-01-05T13:50:55.825" v="649" actId="1076"/>
          <ac:spMkLst>
            <pc:docMk/>
            <pc:sldMk cId="2965479167" sldId="2147483617"/>
            <ac:spMk id="4" creationId="{777965A4-C7DD-4D5C-CC70-DB4236F9953C}"/>
          </ac:spMkLst>
        </pc:spChg>
        <pc:spChg chg="add mod">
          <ac:chgData name="Mylene Nadeau" userId="S::mylene.nadeau@newrocket.com::cf83d45e-af5b-4473-9f79-90ab067928c8" providerId="AD" clId="Web-{A3E73C8B-8F02-F07D-5859-D582CC905572}" dt="2026-01-05T13:51:10.075" v="652" actId="14100"/>
          <ac:spMkLst>
            <pc:docMk/>
            <pc:sldMk cId="2965479167" sldId="2147483617"/>
            <ac:spMk id="5" creationId="{F913F7BE-82AA-B00D-AB14-4C7E0011E2A7}"/>
          </ac:spMkLst>
        </pc:spChg>
        <pc:spChg chg="mod">
          <ac:chgData name="Mylene Nadeau" userId="S::mylene.nadeau@newrocket.com::cf83d45e-af5b-4473-9f79-90ab067928c8" providerId="AD" clId="Web-{A3E73C8B-8F02-F07D-5859-D582CC905572}" dt="2026-01-05T13:50:53.715" v="648" actId="1076"/>
          <ac:spMkLst>
            <pc:docMk/>
            <pc:sldMk cId="2965479167" sldId="2147483617"/>
            <ac:spMk id="7" creationId="{850938DE-4E6A-DF62-CD2C-B0A4D4694D00}"/>
          </ac:spMkLst>
        </pc:spChg>
        <pc:spChg chg="mod">
          <ac:chgData name="Mylene Nadeau" userId="S::mylene.nadeau@newrocket.com::cf83d45e-af5b-4473-9f79-90ab067928c8" providerId="AD" clId="Web-{A3E73C8B-8F02-F07D-5859-D582CC905572}" dt="2026-01-05T13:50:41.700" v="645" actId="1076"/>
          <ac:spMkLst>
            <pc:docMk/>
            <pc:sldMk cId="2965479167" sldId="2147483617"/>
            <ac:spMk id="8" creationId="{859ECBA4-E239-8B7D-F04A-BB29E6ED5DF9}"/>
          </ac:spMkLst>
        </pc:spChg>
        <pc:spChg chg="mod">
          <ac:chgData name="Mylene Nadeau" userId="S::mylene.nadeau@newrocket.com::cf83d45e-af5b-4473-9f79-90ab067928c8" providerId="AD" clId="Web-{A3E73C8B-8F02-F07D-5859-D582CC905572}" dt="2026-01-05T13:50:47.997" v="647" actId="1076"/>
          <ac:spMkLst>
            <pc:docMk/>
            <pc:sldMk cId="2965479167" sldId="2147483617"/>
            <ac:spMk id="9" creationId="{CD60F716-F184-67A0-CBC4-1978EC12F1B9}"/>
          </ac:spMkLst>
        </pc:spChg>
        <pc:spChg chg="mod">
          <ac:chgData name="Mylene Nadeau" userId="S::mylene.nadeau@newrocket.com::cf83d45e-af5b-4473-9f79-90ab067928c8" providerId="AD" clId="Web-{A3E73C8B-8F02-F07D-5859-D582CC905572}" dt="2026-01-05T13:47:55.944" v="621" actId="14100"/>
          <ac:spMkLst>
            <pc:docMk/>
            <pc:sldMk cId="2965479167" sldId="2147483617"/>
            <ac:spMk id="13" creationId="{CF1C9A6E-656D-8DD8-2EF2-047145A6F17B}"/>
          </ac:spMkLst>
        </pc:spChg>
        <pc:picChg chg="add mod ord">
          <ac:chgData name="Mylene Nadeau" userId="S::mylene.nadeau@newrocket.com::cf83d45e-af5b-4473-9f79-90ab067928c8" providerId="AD" clId="Web-{A3E73C8B-8F02-F07D-5859-D582CC905572}" dt="2026-01-05T13:50:38.121" v="644" actId="1076"/>
          <ac:picMkLst>
            <pc:docMk/>
            <pc:sldMk cId="2965479167" sldId="2147483617"/>
            <ac:picMk id="3" creationId="{7BDBCB96-171F-C94C-A299-D90369939275}"/>
          </ac:picMkLst>
        </pc:picChg>
      </pc:sldChg>
    </pc:docChg>
  </pc:docChgLst>
</pc:chgInfo>
</file>

<file path=ppt/comments/modernComment_7FFFFFCE_4683337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C5A8DA7-8752-4105-81EC-9D10173E3790}" authorId="{A0621C96-0F19-433B-5810-C58F8B06BC33}" created="2025-12-11T22:12:22.299">
    <pc:sldMkLst xmlns:pc="http://schemas.microsoft.com/office/powerpoint/2013/main/command">
      <pc:docMk/>
      <pc:sldMk cId="2426097937" sldId="2147483595"/>
    </pc:sldMkLst>
    <p188:txBody>
      <a:bodyPr/>
      <a:lstStyle/>
      <a:p>
        <a:r>
          <a:rPr lang="en-US"/>
          <a:t>BUSINESS VALUE!!! How does this help Boeing</a:t>
        </a:r>
      </a:p>
    </p188:txBody>
  </p188:cm>
</p188:cmLst>
</file>

<file path=ppt/comments/modernComment_7FFFFFD3_FE82DC2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A057C36-FDBF-4744-AA21-D5A32939BF64}" authorId="{A0621C96-0F19-433B-5810-C58F8B06BC33}" created="2025-12-11T22:12:22.299">
    <pc:sldMkLst xmlns:pc="http://schemas.microsoft.com/office/powerpoint/2013/main/command">
      <pc:docMk/>
      <pc:sldMk cId="2426097937" sldId="2147483595"/>
    </pc:sldMkLst>
    <p188:txBody>
      <a:bodyPr/>
      <a:lstStyle/>
      <a:p>
        <a:r>
          <a:rPr lang="en-US"/>
          <a:t>BUSINESS VALUE!!! How does this help Boeing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B75F5C-BB73-472A-9471-892AD2B64269}" type="doc">
      <dgm:prSet loTypeId="urn:microsoft.com/office/officeart/2005/8/layout/vList3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CF8B93-CB9A-443D-A747-FD9D2A4DEE6C}">
      <dgm:prSet phldrT="[Text]"/>
      <dgm:spPr/>
      <dgm:t>
        <a:bodyPr/>
        <a:lstStyle/>
        <a:p>
          <a:pPr rtl="0"/>
          <a:r>
            <a:rPr lang="en-US" dirty="0"/>
            <a:t>Skill: </a:t>
          </a:r>
          <a:r>
            <a:rPr lang="en-US" dirty="0">
              <a:latin typeface="Arial"/>
            </a:rPr>
            <a:t>Interaction Sentiment</a:t>
          </a:r>
          <a:endParaRPr lang="en-US" dirty="0"/>
        </a:p>
      </dgm:t>
    </dgm:pt>
    <dgm:pt modelId="{12C13CFC-F2E1-45F7-A8C8-B35353CD02D7}" type="parTrans" cxnId="{DB6B694D-380C-4BD8-9B56-C9ABA69F2C27}">
      <dgm:prSet/>
      <dgm:spPr/>
      <dgm:t>
        <a:bodyPr/>
        <a:lstStyle/>
        <a:p>
          <a:endParaRPr lang="en-US"/>
        </a:p>
      </dgm:t>
    </dgm:pt>
    <dgm:pt modelId="{A5D25160-BB66-44D9-8D53-7F3819616CCE}" type="sibTrans" cxnId="{DB6B694D-380C-4BD8-9B56-C9ABA69F2C27}">
      <dgm:prSet/>
      <dgm:spPr/>
      <dgm:t>
        <a:bodyPr/>
        <a:lstStyle/>
        <a:p>
          <a:endParaRPr lang="en-US"/>
        </a:p>
      </dgm:t>
    </dgm:pt>
    <dgm:pt modelId="{3238E6E2-F9BA-41AC-A4CE-BB37FECF38FD}">
      <dgm:prSet phldrT="[Text]"/>
      <dgm:spPr/>
      <dgm:t>
        <a:bodyPr/>
        <a:lstStyle/>
        <a:p>
          <a:r>
            <a:rPr lang="en-US" dirty="0"/>
            <a:t>Agent: </a:t>
          </a:r>
          <a:r>
            <a:rPr lang="en-US" dirty="0">
              <a:latin typeface="Arial"/>
            </a:rPr>
            <a:t>Phoebe Resolution analysis</a:t>
          </a:r>
          <a:endParaRPr lang="en-US" dirty="0"/>
        </a:p>
      </dgm:t>
    </dgm:pt>
    <dgm:pt modelId="{D1C976C0-2D32-485E-AEEA-497A1E221432}" type="parTrans" cxnId="{20F6963D-CCF5-4C85-A7C9-23FB371ED367}">
      <dgm:prSet/>
      <dgm:spPr/>
      <dgm:t>
        <a:bodyPr/>
        <a:lstStyle/>
        <a:p>
          <a:endParaRPr lang="en-US"/>
        </a:p>
      </dgm:t>
    </dgm:pt>
    <dgm:pt modelId="{A8BAE336-62D7-4819-B92E-12A6171B3FC8}" type="sibTrans" cxnId="{20F6963D-CCF5-4C85-A7C9-23FB371ED367}">
      <dgm:prSet/>
      <dgm:spPr/>
      <dgm:t>
        <a:bodyPr/>
        <a:lstStyle/>
        <a:p>
          <a:endParaRPr lang="en-US"/>
        </a:p>
      </dgm:t>
    </dgm:pt>
    <dgm:pt modelId="{8D23FC20-E24B-44BE-A7CB-9B1A6A117533}">
      <dgm:prSet phldrT="[Text]"/>
      <dgm:spPr/>
      <dgm:t>
        <a:bodyPr/>
        <a:lstStyle/>
        <a:p>
          <a:pPr rtl="0"/>
          <a:r>
            <a:rPr lang="en-US" dirty="0"/>
            <a:t>Agent: </a:t>
          </a:r>
          <a:r>
            <a:rPr lang="en-US" dirty="0">
              <a:latin typeface="Arial"/>
            </a:rPr>
            <a:t>Elara, side-by-side comparison</a:t>
          </a:r>
          <a:endParaRPr lang="en-US" dirty="0"/>
        </a:p>
      </dgm:t>
    </dgm:pt>
    <dgm:pt modelId="{659A2C1D-DE44-4876-ACED-9C0AB1A7D705}" type="parTrans" cxnId="{C8A73C23-4803-4C1E-ABD5-1A6AF7B82869}">
      <dgm:prSet/>
      <dgm:spPr/>
      <dgm:t>
        <a:bodyPr/>
        <a:lstStyle/>
        <a:p>
          <a:endParaRPr lang="en-US"/>
        </a:p>
      </dgm:t>
    </dgm:pt>
    <dgm:pt modelId="{AEB94BF9-5B48-481F-93DE-C97BEDF8A405}" type="sibTrans" cxnId="{C8A73C23-4803-4C1E-ABD5-1A6AF7B82869}">
      <dgm:prSet/>
      <dgm:spPr/>
      <dgm:t>
        <a:bodyPr/>
        <a:lstStyle/>
        <a:p>
          <a:endParaRPr lang="en-US"/>
        </a:p>
      </dgm:t>
    </dgm:pt>
    <dgm:pt modelId="{11FFC719-6A6D-40DC-B291-2CBCA7D751E8}">
      <dgm:prSet phldr="0"/>
      <dgm:spPr/>
      <dgm:t>
        <a:bodyPr/>
        <a:lstStyle/>
        <a:p>
          <a:pPr rtl="0"/>
          <a:r>
            <a:rPr lang="en-US" dirty="0">
              <a:latin typeface="Arial"/>
            </a:rPr>
            <a:t>Skill: Description Summary</a:t>
          </a:r>
        </a:p>
      </dgm:t>
    </dgm:pt>
    <dgm:pt modelId="{EBE86EEC-83D5-4569-B94E-A35D805CE871}" type="parTrans" cxnId="{3ECAC244-0CC0-4CB0-AEA8-5416B840986C}">
      <dgm:prSet/>
      <dgm:spPr/>
    </dgm:pt>
    <dgm:pt modelId="{8D52AF24-38E0-45B8-B2EB-BC792CF3A778}" type="sibTrans" cxnId="{3ECAC244-0CC0-4CB0-AEA8-5416B840986C}">
      <dgm:prSet/>
      <dgm:spPr/>
    </dgm:pt>
    <dgm:pt modelId="{4CA09D0E-B487-4129-93C5-3B1BA17DA2ED}" type="pres">
      <dgm:prSet presAssocID="{3EB75F5C-BB73-472A-9471-892AD2B64269}" presName="linearFlow" presStyleCnt="0">
        <dgm:presLayoutVars>
          <dgm:dir/>
          <dgm:resizeHandles val="exact"/>
        </dgm:presLayoutVars>
      </dgm:prSet>
      <dgm:spPr/>
    </dgm:pt>
    <dgm:pt modelId="{2E3D833B-772C-4A46-A7F6-627407080949}" type="pres">
      <dgm:prSet presAssocID="{3ACF8B93-CB9A-443D-A747-FD9D2A4DEE6C}" presName="composite" presStyleCnt="0"/>
      <dgm:spPr/>
    </dgm:pt>
    <dgm:pt modelId="{BFD70553-F58D-4FC0-B0FB-635E77BF071A}" type="pres">
      <dgm:prSet presAssocID="{3ACF8B93-CB9A-443D-A747-FD9D2A4DEE6C}" presName="imgShp" presStyleLbl="fgImgPlace1" presStyleIdx="0" presStyleCnt="4"/>
      <dgm:spPr/>
    </dgm:pt>
    <dgm:pt modelId="{9041DB96-8A5B-42A1-9C7E-189BE5DA3B62}" type="pres">
      <dgm:prSet presAssocID="{3ACF8B93-CB9A-443D-A747-FD9D2A4DEE6C}" presName="txShp" presStyleLbl="node1" presStyleIdx="0" presStyleCnt="4">
        <dgm:presLayoutVars>
          <dgm:bulletEnabled val="1"/>
        </dgm:presLayoutVars>
      </dgm:prSet>
      <dgm:spPr/>
    </dgm:pt>
    <dgm:pt modelId="{7942DCFD-CDA6-4FD9-9BF5-B2DEFA27CC49}" type="pres">
      <dgm:prSet presAssocID="{A5D25160-BB66-44D9-8D53-7F3819616CCE}" presName="spacing" presStyleCnt="0"/>
      <dgm:spPr/>
    </dgm:pt>
    <dgm:pt modelId="{982404A5-1A4A-4C1A-A0A6-83E059B2ACF4}" type="pres">
      <dgm:prSet presAssocID="{11FFC719-6A6D-40DC-B291-2CBCA7D751E8}" presName="composite" presStyleCnt="0"/>
      <dgm:spPr/>
    </dgm:pt>
    <dgm:pt modelId="{6D85A059-3C30-4129-BA6E-47139B24F85B}" type="pres">
      <dgm:prSet presAssocID="{11FFC719-6A6D-40DC-B291-2CBCA7D751E8}" presName="imgShp" presStyleLbl="fgImgPlace1" presStyleIdx="1" presStyleCnt="4"/>
      <dgm:spPr/>
    </dgm:pt>
    <dgm:pt modelId="{3052372D-F462-48B7-8EC0-AFE1205FB0A1}" type="pres">
      <dgm:prSet presAssocID="{11FFC719-6A6D-40DC-B291-2CBCA7D751E8}" presName="txShp" presStyleLbl="node1" presStyleIdx="1" presStyleCnt="4">
        <dgm:presLayoutVars>
          <dgm:bulletEnabled val="1"/>
        </dgm:presLayoutVars>
      </dgm:prSet>
      <dgm:spPr/>
    </dgm:pt>
    <dgm:pt modelId="{37708D16-F344-4D78-A236-3552D82EC1A7}" type="pres">
      <dgm:prSet presAssocID="{8D52AF24-38E0-45B8-B2EB-BC792CF3A778}" presName="spacing" presStyleCnt="0"/>
      <dgm:spPr/>
    </dgm:pt>
    <dgm:pt modelId="{827C3ABE-FDDC-454C-BA6A-EC9A4E54BC87}" type="pres">
      <dgm:prSet presAssocID="{3238E6E2-F9BA-41AC-A4CE-BB37FECF38FD}" presName="composite" presStyleCnt="0"/>
      <dgm:spPr/>
    </dgm:pt>
    <dgm:pt modelId="{4244E018-8494-4789-9FA3-987108E7B033}" type="pres">
      <dgm:prSet presAssocID="{3238E6E2-F9BA-41AC-A4CE-BB37FECF38FD}" presName="imgShp" presStyleLbl="fgImgPlace1" presStyleIdx="2" presStyleCnt="4"/>
      <dgm:spPr/>
    </dgm:pt>
    <dgm:pt modelId="{30872557-6A83-401B-8580-8EF57B8BC895}" type="pres">
      <dgm:prSet presAssocID="{3238E6E2-F9BA-41AC-A4CE-BB37FECF38FD}" presName="txShp" presStyleLbl="node1" presStyleIdx="2" presStyleCnt="4">
        <dgm:presLayoutVars>
          <dgm:bulletEnabled val="1"/>
        </dgm:presLayoutVars>
      </dgm:prSet>
      <dgm:spPr/>
    </dgm:pt>
    <dgm:pt modelId="{AEE4E86E-4B7A-4CA2-B5CB-BF345C426FE9}" type="pres">
      <dgm:prSet presAssocID="{A8BAE336-62D7-4819-B92E-12A6171B3FC8}" presName="spacing" presStyleCnt="0"/>
      <dgm:spPr/>
    </dgm:pt>
    <dgm:pt modelId="{5572E3D2-1F3B-4E78-8589-ED0751558B3C}" type="pres">
      <dgm:prSet presAssocID="{8D23FC20-E24B-44BE-A7CB-9B1A6A117533}" presName="composite" presStyleCnt="0"/>
      <dgm:spPr/>
    </dgm:pt>
    <dgm:pt modelId="{F62B9FE4-8EEE-46F4-AA11-BC9555E17C5A}" type="pres">
      <dgm:prSet presAssocID="{8D23FC20-E24B-44BE-A7CB-9B1A6A117533}" presName="imgShp" presStyleLbl="fgImgPlace1" presStyleIdx="3" presStyleCnt="4"/>
      <dgm:spPr/>
    </dgm:pt>
    <dgm:pt modelId="{C0D4F22D-FD43-447C-B1B0-A44BBD0C1512}" type="pres">
      <dgm:prSet presAssocID="{8D23FC20-E24B-44BE-A7CB-9B1A6A117533}" presName="txShp" presStyleLbl="node1" presStyleIdx="3" presStyleCnt="4">
        <dgm:presLayoutVars>
          <dgm:bulletEnabled val="1"/>
        </dgm:presLayoutVars>
      </dgm:prSet>
      <dgm:spPr/>
    </dgm:pt>
  </dgm:ptLst>
  <dgm:cxnLst>
    <dgm:cxn modelId="{C8A73C23-4803-4C1E-ABD5-1A6AF7B82869}" srcId="{3EB75F5C-BB73-472A-9471-892AD2B64269}" destId="{8D23FC20-E24B-44BE-A7CB-9B1A6A117533}" srcOrd="3" destOrd="0" parTransId="{659A2C1D-DE44-4876-ACED-9C0AB1A7D705}" sibTransId="{AEB94BF9-5B48-481F-93DE-C97BEDF8A405}"/>
    <dgm:cxn modelId="{20F6963D-CCF5-4C85-A7C9-23FB371ED367}" srcId="{3EB75F5C-BB73-472A-9471-892AD2B64269}" destId="{3238E6E2-F9BA-41AC-A4CE-BB37FECF38FD}" srcOrd="2" destOrd="0" parTransId="{D1C976C0-2D32-485E-AEEA-497A1E221432}" sibTransId="{A8BAE336-62D7-4819-B92E-12A6171B3FC8}"/>
    <dgm:cxn modelId="{3ECAC244-0CC0-4CB0-AEA8-5416B840986C}" srcId="{3EB75F5C-BB73-472A-9471-892AD2B64269}" destId="{11FFC719-6A6D-40DC-B291-2CBCA7D751E8}" srcOrd="1" destOrd="0" parTransId="{EBE86EEC-83D5-4569-B94E-A35D805CE871}" sibTransId="{8D52AF24-38E0-45B8-B2EB-BC792CF3A778}"/>
    <dgm:cxn modelId="{30139F69-60D6-4726-ACF3-59821A3DDEBE}" type="presOf" srcId="{3238E6E2-F9BA-41AC-A4CE-BB37FECF38FD}" destId="{30872557-6A83-401B-8580-8EF57B8BC895}" srcOrd="0" destOrd="0" presId="urn:microsoft.com/office/officeart/2005/8/layout/vList3"/>
    <dgm:cxn modelId="{DB6B694D-380C-4BD8-9B56-C9ABA69F2C27}" srcId="{3EB75F5C-BB73-472A-9471-892AD2B64269}" destId="{3ACF8B93-CB9A-443D-A747-FD9D2A4DEE6C}" srcOrd="0" destOrd="0" parTransId="{12C13CFC-F2E1-45F7-A8C8-B35353CD02D7}" sibTransId="{A5D25160-BB66-44D9-8D53-7F3819616CCE}"/>
    <dgm:cxn modelId="{25777D56-DC98-44E5-BE07-A8D34332012C}" type="presOf" srcId="{3EB75F5C-BB73-472A-9471-892AD2B64269}" destId="{4CA09D0E-B487-4129-93C5-3B1BA17DA2ED}" srcOrd="0" destOrd="0" presId="urn:microsoft.com/office/officeart/2005/8/layout/vList3"/>
    <dgm:cxn modelId="{7CC1EA8F-F58B-4ED8-901D-817A89548E25}" type="presOf" srcId="{8D23FC20-E24B-44BE-A7CB-9B1A6A117533}" destId="{C0D4F22D-FD43-447C-B1B0-A44BBD0C1512}" srcOrd="0" destOrd="0" presId="urn:microsoft.com/office/officeart/2005/8/layout/vList3"/>
    <dgm:cxn modelId="{886AD8C2-A036-4B6C-9ED3-B18403F57083}" type="presOf" srcId="{11FFC719-6A6D-40DC-B291-2CBCA7D751E8}" destId="{3052372D-F462-48B7-8EC0-AFE1205FB0A1}" srcOrd="0" destOrd="0" presId="urn:microsoft.com/office/officeart/2005/8/layout/vList3"/>
    <dgm:cxn modelId="{AED6FAE1-B6C6-4D12-A00E-93C1ABD22EC4}" type="presOf" srcId="{3ACF8B93-CB9A-443D-A747-FD9D2A4DEE6C}" destId="{9041DB96-8A5B-42A1-9C7E-189BE5DA3B62}" srcOrd="0" destOrd="0" presId="urn:microsoft.com/office/officeart/2005/8/layout/vList3"/>
    <dgm:cxn modelId="{640B3926-CF96-4473-974B-2EFD7918AF24}" type="presParOf" srcId="{4CA09D0E-B487-4129-93C5-3B1BA17DA2ED}" destId="{2E3D833B-772C-4A46-A7F6-627407080949}" srcOrd="0" destOrd="0" presId="urn:microsoft.com/office/officeart/2005/8/layout/vList3"/>
    <dgm:cxn modelId="{4ED72932-4E2A-4DA4-9533-8896605C331E}" type="presParOf" srcId="{2E3D833B-772C-4A46-A7F6-627407080949}" destId="{BFD70553-F58D-4FC0-B0FB-635E77BF071A}" srcOrd="0" destOrd="0" presId="urn:microsoft.com/office/officeart/2005/8/layout/vList3"/>
    <dgm:cxn modelId="{F86D4BC2-F17A-484B-985B-CA37B18F9E5A}" type="presParOf" srcId="{2E3D833B-772C-4A46-A7F6-627407080949}" destId="{9041DB96-8A5B-42A1-9C7E-189BE5DA3B62}" srcOrd="1" destOrd="0" presId="urn:microsoft.com/office/officeart/2005/8/layout/vList3"/>
    <dgm:cxn modelId="{8CAC31EB-F2E6-4039-A8F9-DEF9B054DA17}" type="presParOf" srcId="{4CA09D0E-B487-4129-93C5-3B1BA17DA2ED}" destId="{7942DCFD-CDA6-4FD9-9BF5-B2DEFA27CC49}" srcOrd="1" destOrd="0" presId="urn:microsoft.com/office/officeart/2005/8/layout/vList3"/>
    <dgm:cxn modelId="{298956DF-8BD9-4CAA-8947-B4C1FEC956F0}" type="presParOf" srcId="{4CA09D0E-B487-4129-93C5-3B1BA17DA2ED}" destId="{982404A5-1A4A-4C1A-A0A6-83E059B2ACF4}" srcOrd="2" destOrd="0" presId="urn:microsoft.com/office/officeart/2005/8/layout/vList3"/>
    <dgm:cxn modelId="{8FFF9CDF-98DC-4956-9CBD-AEED9C9FA381}" type="presParOf" srcId="{982404A5-1A4A-4C1A-A0A6-83E059B2ACF4}" destId="{6D85A059-3C30-4129-BA6E-47139B24F85B}" srcOrd="0" destOrd="0" presId="urn:microsoft.com/office/officeart/2005/8/layout/vList3"/>
    <dgm:cxn modelId="{FD68E03F-54FA-4799-9CA6-EC0926B159B7}" type="presParOf" srcId="{982404A5-1A4A-4C1A-A0A6-83E059B2ACF4}" destId="{3052372D-F462-48B7-8EC0-AFE1205FB0A1}" srcOrd="1" destOrd="0" presId="urn:microsoft.com/office/officeart/2005/8/layout/vList3"/>
    <dgm:cxn modelId="{13456F24-328C-4358-B33C-5B310CC5B4D7}" type="presParOf" srcId="{4CA09D0E-B487-4129-93C5-3B1BA17DA2ED}" destId="{37708D16-F344-4D78-A236-3552D82EC1A7}" srcOrd="3" destOrd="0" presId="urn:microsoft.com/office/officeart/2005/8/layout/vList3"/>
    <dgm:cxn modelId="{4E7CDB5F-5A5A-4DEE-9DAF-38883D2F4534}" type="presParOf" srcId="{4CA09D0E-B487-4129-93C5-3B1BA17DA2ED}" destId="{827C3ABE-FDDC-454C-BA6A-EC9A4E54BC87}" srcOrd="4" destOrd="0" presId="urn:microsoft.com/office/officeart/2005/8/layout/vList3"/>
    <dgm:cxn modelId="{A7DB2D71-40D6-4D10-8CAC-5C02CE0CFAE2}" type="presParOf" srcId="{827C3ABE-FDDC-454C-BA6A-EC9A4E54BC87}" destId="{4244E018-8494-4789-9FA3-987108E7B033}" srcOrd="0" destOrd="0" presId="urn:microsoft.com/office/officeart/2005/8/layout/vList3"/>
    <dgm:cxn modelId="{51672445-6B63-41CF-B33B-B19B7DA23F4E}" type="presParOf" srcId="{827C3ABE-FDDC-454C-BA6A-EC9A4E54BC87}" destId="{30872557-6A83-401B-8580-8EF57B8BC895}" srcOrd="1" destOrd="0" presId="urn:microsoft.com/office/officeart/2005/8/layout/vList3"/>
    <dgm:cxn modelId="{E66A42CF-C453-4F8C-AAA7-62F27284F73F}" type="presParOf" srcId="{4CA09D0E-B487-4129-93C5-3B1BA17DA2ED}" destId="{AEE4E86E-4B7A-4CA2-B5CB-BF345C426FE9}" srcOrd="5" destOrd="0" presId="urn:microsoft.com/office/officeart/2005/8/layout/vList3"/>
    <dgm:cxn modelId="{0B35EA62-2D73-4319-BAFF-367D19248E3B}" type="presParOf" srcId="{4CA09D0E-B487-4129-93C5-3B1BA17DA2ED}" destId="{5572E3D2-1F3B-4E78-8589-ED0751558B3C}" srcOrd="6" destOrd="0" presId="urn:microsoft.com/office/officeart/2005/8/layout/vList3"/>
    <dgm:cxn modelId="{85F2179F-E503-4274-A402-A1C0C1750F76}" type="presParOf" srcId="{5572E3D2-1F3B-4E78-8589-ED0751558B3C}" destId="{F62B9FE4-8EEE-46F4-AA11-BC9555E17C5A}" srcOrd="0" destOrd="0" presId="urn:microsoft.com/office/officeart/2005/8/layout/vList3"/>
    <dgm:cxn modelId="{A7083ED6-4CB2-4B1E-BE79-F5AE900A87FA}" type="presParOf" srcId="{5572E3D2-1F3B-4E78-8589-ED0751558B3C}" destId="{C0D4F22D-FD43-447C-B1B0-A44BBD0C151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41DB96-8A5B-42A1-9C7E-189BE5DA3B62}">
      <dsp:nvSpPr>
        <dsp:cNvPr id="0" name=""/>
        <dsp:cNvSpPr/>
      </dsp:nvSpPr>
      <dsp:spPr>
        <a:xfrm rot="10800000">
          <a:off x="1925055" y="1620"/>
          <a:ext cx="6509614" cy="114166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3442" tIns="125730" rIns="234696" bIns="125730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Skill: </a:t>
          </a:r>
          <a:r>
            <a:rPr lang="en-US" sz="3300" kern="1200" dirty="0">
              <a:latin typeface="Arial"/>
            </a:rPr>
            <a:t>Interaction Sentiment</a:t>
          </a:r>
          <a:endParaRPr lang="en-US" sz="3300" kern="1200" dirty="0"/>
        </a:p>
      </dsp:txBody>
      <dsp:txXfrm rot="10800000">
        <a:off x="2210471" y="1620"/>
        <a:ext cx="6224198" cy="1141663"/>
      </dsp:txXfrm>
    </dsp:sp>
    <dsp:sp modelId="{BFD70553-F58D-4FC0-B0FB-635E77BF071A}">
      <dsp:nvSpPr>
        <dsp:cNvPr id="0" name=""/>
        <dsp:cNvSpPr/>
      </dsp:nvSpPr>
      <dsp:spPr>
        <a:xfrm>
          <a:off x="1354223" y="1620"/>
          <a:ext cx="1141663" cy="114166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052372D-F462-48B7-8EC0-AFE1205FB0A1}">
      <dsp:nvSpPr>
        <dsp:cNvPr id="0" name=""/>
        <dsp:cNvSpPr/>
      </dsp:nvSpPr>
      <dsp:spPr>
        <a:xfrm rot="10800000">
          <a:off x="1925055" y="1484078"/>
          <a:ext cx="6509614" cy="114166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3442" tIns="125730" rIns="234696" bIns="125730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latin typeface="Arial"/>
            </a:rPr>
            <a:t>Skill: Description Summary</a:t>
          </a:r>
        </a:p>
      </dsp:txBody>
      <dsp:txXfrm rot="10800000">
        <a:off x="2210471" y="1484078"/>
        <a:ext cx="6224198" cy="1141663"/>
      </dsp:txXfrm>
    </dsp:sp>
    <dsp:sp modelId="{6D85A059-3C30-4129-BA6E-47139B24F85B}">
      <dsp:nvSpPr>
        <dsp:cNvPr id="0" name=""/>
        <dsp:cNvSpPr/>
      </dsp:nvSpPr>
      <dsp:spPr>
        <a:xfrm>
          <a:off x="1354223" y="1484078"/>
          <a:ext cx="1141663" cy="114166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0872557-6A83-401B-8580-8EF57B8BC895}">
      <dsp:nvSpPr>
        <dsp:cNvPr id="0" name=""/>
        <dsp:cNvSpPr/>
      </dsp:nvSpPr>
      <dsp:spPr>
        <a:xfrm rot="10800000">
          <a:off x="1925055" y="2966536"/>
          <a:ext cx="6509614" cy="114166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3442" tIns="125730" rIns="234696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Agent: </a:t>
          </a:r>
          <a:r>
            <a:rPr lang="en-US" sz="3300" kern="1200" dirty="0">
              <a:latin typeface="Arial"/>
            </a:rPr>
            <a:t>Phoebe Resolution analysis</a:t>
          </a:r>
          <a:endParaRPr lang="en-US" sz="3300" kern="1200" dirty="0"/>
        </a:p>
      </dsp:txBody>
      <dsp:txXfrm rot="10800000">
        <a:off x="2210471" y="2966536"/>
        <a:ext cx="6224198" cy="1141663"/>
      </dsp:txXfrm>
    </dsp:sp>
    <dsp:sp modelId="{4244E018-8494-4789-9FA3-987108E7B033}">
      <dsp:nvSpPr>
        <dsp:cNvPr id="0" name=""/>
        <dsp:cNvSpPr/>
      </dsp:nvSpPr>
      <dsp:spPr>
        <a:xfrm>
          <a:off x="1354223" y="2966536"/>
          <a:ext cx="1141663" cy="114166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0D4F22D-FD43-447C-B1B0-A44BBD0C1512}">
      <dsp:nvSpPr>
        <dsp:cNvPr id="0" name=""/>
        <dsp:cNvSpPr/>
      </dsp:nvSpPr>
      <dsp:spPr>
        <a:xfrm rot="10800000">
          <a:off x="1925055" y="4448994"/>
          <a:ext cx="6509614" cy="114166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3442" tIns="125730" rIns="234696" bIns="125730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Agent: </a:t>
          </a:r>
          <a:r>
            <a:rPr lang="en-US" sz="3300" kern="1200" dirty="0">
              <a:latin typeface="Arial"/>
            </a:rPr>
            <a:t>Elara, side-by-side comparison</a:t>
          </a:r>
          <a:endParaRPr lang="en-US" sz="3300" kern="1200" dirty="0"/>
        </a:p>
      </dsp:txBody>
      <dsp:txXfrm rot="10800000">
        <a:off x="2210471" y="4448994"/>
        <a:ext cx="6224198" cy="1141663"/>
      </dsp:txXfrm>
    </dsp:sp>
    <dsp:sp modelId="{F62B9FE4-8EEE-46F4-AA11-BC9555E17C5A}">
      <dsp:nvSpPr>
        <dsp:cNvPr id="0" name=""/>
        <dsp:cNvSpPr/>
      </dsp:nvSpPr>
      <dsp:spPr>
        <a:xfrm>
          <a:off x="1354223" y="4448994"/>
          <a:ext cx="1141663" cy="114166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2063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>
          <a:extLst>
            <a:ext uri="{FF2B5EF4-FFF2-40B4-BE49-F238E27FC236}">
              <a16:creationId xmlns:a16="http://schemas.microsoft.com/office/drawing/2014/main" id="{BCDE8C4D-5C28-9983-2EA7-08697F5E2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:notes">
            <a:extLst>
              <a:ext uri="{FF2B5EF4-FFF2-40B4-BE49-F238E27FC236}">
                <a16:creationId xmlns:a16="http://schemas.microsoft.com/office/drawing/2014/main" id="{C975EDDE-E972-A23E-6460-E165685542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p:notes">
            <a:extLst>
              <a:ext uri="{FF2B5EF4-FFF2-40B4-BE49-F238E27FC236}">
                <a16:creationId xmlns:a16="http://schemas.microsoft.com/office/drawing/2014/main" id="{ED80A070-D39E-46EA-548E-4C379739D3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03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/>
              <a:t>[10:52] Virtual Agent - virtual.agent: Please stand by while I connect you to a live agent.</a:t>
            </a:r>
            <a:endParaRPr lang="en-US">
              <a:solidFill>
                <a:srgbClr val="444444"/>
              </a:solidFill>
            </a:endParaRPr>
          </a:p>
          <a:p>
            <a:pPr>
              <a:buNone/>
            </a:pPr>
            <a:r>
              <a:rPr lang="en-US"/>
              <a:t>[10:52] System: Joseph Freeman - 3431318 has joined.</a:t>
            </a:r>
            <a:endParaRPr lang="en-US">
              <a:solidFill>
                <a:srgbClr val="444444"/>
              </a:solidFill>
            </a:endParaRPr>
          </a:p>
          <a:p>
            <a:pPr>
              <a:buNone/>
            </a:pPr>
            <a:r>
              <a:rPr lang="en-US"/>
              <a:t>[10:52] Joseph Freeman - 3431318: Thank you for contacting Boeing Other IT Related support.  How may I assist you?</a:t>
            </a:r>
            <a:endParaRPr lang="en-US">
              <a:solidFill>
                <a:srgbClr val="444444"/>
              </a:solidFill>
            </a:endParaRPr>
          </a:p>
          <a:p>
            <a:pPr>
              <a:buNone/>
            </a:pPr>
            <a:r>
              <a:rPr lang="en-US"/>
              <a:t>[10:52] Jean-Christophe </a:t>
            </a:r>
            <a:r>
              <a:rPr lang="en-US" err="1"/>
              <a:t>Billault</a:t>
            </a:r>
            <a:r>
              <a:rPr lang="en-US"/>
              <a:t> - 2205123: This is ridiculous, my camera is still not working after I did all this work. you have been ignoring me for the past 3 hours. I'm very upset.</a:t>
            </a:r>
            <a:endParaRPr lang="en-US">
              <a:solidFill>
                <a:srgbClr val="444444"/>
              </a:solidFill>
            </a:endParaRPr>
          </a:p>
          <a:p>
            <a:pPr>
              <a:buNone/>
            </a:pPr>
            <a:r>
              <a:rPr lang="en-US"/>
              <a:t>[10:53] Joseph Freeman - 3431318: I can help you. Is the camera privacy cover on</a:t>
            </a:r>
            <a:endParaRPr lang="en-US">
              <a:solidFill>
                <a:srgbClr val="444444"/>
              </a:solidFill>
            </a:endParaRPr>
          </a:p>
          <a:p>
            <a:pPr>
              <a:buNone/>
            </a:pPr>
            <a:r>
              <a:rPr lang="en-US"/>
              <a:t>[10:53] Jean-Christophe </a:t>
            </a:r>
            <a:r>
              <a:rPr lang="en-US" err="1"/>
              <a:t>Billault</a:t>
            </a:r>
            <a:r>
              <a:rPr lang="en-US"/>
              <a:t> - 2205123: no</a:t>
            </a:r>
            <a:endParaRPr lang="en-US">
              <a:solidFill>
                <a:srgbClr val="444444"/>
              </a:solidFill>
            </a:endParaRPr>
          </a:p>
          <a:p>
            <a:pPr>
              <a:buNone/>
            </a:pPr>
            <a:r>
              <a:rPr lang="en-US"/>
              <a:t>[10:53] Joseph Freeman - 3431318: Just so I understand, did you try everything in the KB?</a:t>
            </a:r>
            <a:endParaRPr lang="en-US">
              <a:solidFill>
                <a:srgbClr val="444444"/>
              </a:solidFill>
            </a:endParaRPr>
          </a:p>
          <a:p>
            <a:pPr>
              <a:buNone/>
            </a:pPr>
            <a:r>
              <a:rPr lang="en-US"/>
              <a:t>[10:54] Jean-Christophe </a:t>
            </a:r>
            <a:r>
              <a:rPr lang="en-US" err="1"/>
              <a:t>Billault</a:t>
            </a:r>
            <a:r>
              <a:rPr lang="en-US"/>
              <a:t> - 2205123: Yes, I followed this and it's all ok: The camera is muted.</a:t>
            </a:r>
            <a:endParaRPr lang="en-US">
              <a:solidFill>
                <a:srgbClr val="444444"/>
              </a:solidFill>
            </a:endParaRPr>
          </a:p>
          <a:p>
            <a:pPr>
              <a:buNone/>
            </a:pPr>
            <a:r>
              <a:rPr lang="en-US"/>
              <a:t>Camera lens is closed or lens cap is on.</a:t>
            </a:r>
            <a:endParaRPr lang="en-US">
              <a:solidFill>
                <a:srgbClr val="444444"/>
              </a:solidFill>
            </a:endParaRPr>
          </a:p>
          <a:p>
            <a:pPr>
              <a:buNone/>
            </a:pPr>
            <a:r>
              <a:rPr lang="en-US"/>
              <a:t>The camera is blocked.</a:t>
            </a:r>
            <a:endParaRPr lang="en-US">
              <a:solidFill>
                <a:srgbClr val="444444"/>
              </a:solidFill>
            </a:endParaRPr>
          </a:p>
          <a:p>
            <a:pPr>
              <a:buNone/>
            </a:pPr>
            <a:r>
              <a:rPr lang="en-US"/>
              <a:t>Video source is not set to main cam or 2nd cam in a multi-camera setup.</a:t>
            </a:r>
            <a:endParaRPr lang="en-US">
              <a:solidFill>
                <a:srgbClr val="444444"/>
              </a:solidFill>
            </a:endParaRPr>
          </a:p>
          <a:p>
            <a:pPr>
              <a:buNone/>
            </a:pPr>
            <a:r>
              <a:rPr lang="en-US"/>
              <a:t>[10:55] Jean-Christophe </a:t>
            </a:r>
            <a:r>
              <a:rPr lang="en-US" err="1"/>
              <a:t>Billault</a:t>
            </a:r>
            <a:r>
              <a:rPr lang="en-US"/>
              <a:t> - 2205123: None of it applies. You need to hurry because I have an important call today and the camera must work</a:t>
            </a:r>
            <a:endParaRPr lang="en-US">
              <a:solidFill>
                <a:srgbClr val="444444"/>
              </a:solidFill>
            </a:endParaRPr>
          </a:p>
          <a:p>
            <a:pPr>
              <a:buNone/>
            </a:pPr>
            <a:r>
              <a:rPr lang="en-US"/>
              <a:t>[10:56] Joseph Freeman - 3431318: Ok, I see that your camera firmware version  is older, I think we'll need to make sure it's at the latest version. I'll open a ticket and get it resolved as soon as possible</a:t>
            </a:r>
            <a:endParaRPr lang="en-US">
              <a:solidFill>
                <a:srgbClr val="444444"/>
              </a:solidFill>
            </a:endParaRPr>
          </a:p>
          <a:p>
            <a:pPr>
              <a:buNone/>
            </a:pPr>
            <a:r>
              <a:rPr lang="en-US"/>
              <a:t>[10:56] Jean-Christophe </a:t>
            </a:r>
            <a:r>
              <a:rPr lang="en-US" err="1"/>
              <a:t>Billault</a:t>
            </a:r>
            <a:r>
              <a:rPr lang="en-US"/>
              <a:t> - 2205123: You better hurry, this is not ok.</a:t>
            </a:r>
            <a:endParaRPr lang="en-US">
              <a:solidFill>
                <a:srgbClr val="444444"/>
              </a:solidFill>
            </a:endParaRPr>
          </a:p>
          <a:p>
            <a:pPr>
              <a:buNone/>
            </a:pPr>
            <a:r>
              <a:rPr lang="en-US"/>
              <a:t>[10:57] Joseph Freeman - 3431318: No problem, I'll get that going as soon as possible</a:t>
            </a:r>
            <a:endParaRPr lang="en-US">
              <a:solidFill>
                <a:srgbClr val="444444"/>
              </a:solidFill>
            </a:endParaRPr>
          </a:p>
          <a:p>
            <a:pPr>
              <a:buNone/>
            </a:pPr>
            <a:r>
              <a:rPr lang="en-US"/>
              <a:t>[10:57] Joseph Freeman - 3431318: Is there anything else you need</a:t>
            </a:r>
            <a:endParaRPr lang="en-US">
              <a:solidFill>
                <a:srgbClr val="444444"/>
              </a:solidFill>
            </a:endParaRPr>
          </a:p>
          <a:p>
            <a:pPr>
              <a:buNone/>
            </a:pPr>
            <a:r>
              <a:rPr lang="en-US"/>
              <a:t>[10:57] Jean-Christophe </a:t>
            </a:r>
            <a:r>
              <a:rPr lang="en-US" err="1"/>
              <a:t>Billault</a:t>
            </a:r>
            <a:r>
              <a:rPr lang="en-US"/>
              <a:t> - 2205123: no it's enough for today, you guys are not the greatest</a:t>
            </a:r>
            <a:endParaRPr lang="en-US">
              <a:solidFill>
                <a:srgbClr val="444444"/>
              </a:solidFill>
            </a:endParaRPr>
          </a:p>
          <a:p>
            <a:pPr marL="0" indent="0">
              <a:buNone/>
            </a:pPr>
            <a:r>
              <a:rPr lang="en-US"/>
              <a:t>[10:57] Joseph Freeman - 3431318: Have a nice day</a:t>
            </a:r>
            <a:endParaRPr lang="en-US">
              <a:solidFill>
                <a:srgbClr val="444444"/>
              </a:solidFill>
            </a:endParaRPr>
          </a:p>
          <a:p>
            <a:pPr>
              <a:buNone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6299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9A027-19B8-634C-1A5D-B077C2D4F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B17DA2-014B-99A1-5999-54D8DAFC2D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A91D14-F214-851D-B540-2662DA7D89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3304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>
          <a:extLst>
            <a:ext uri="{FF2B5EF4-FFF2-40B4-BE49-F238E27FC236}">
              <a16:creationId xmlns:a16="http://schemas.microsoft.com/office/drawing/2014/main" id="{E21DA0C2-A4E6-59AB-1E86-BD15799C3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:notes">
            <a:extLst>
              <a:ext uri="{FF2B5EF4-FFF2-40B4-BE49-F238E27FC236}">
                <a16:creationId xmlns:a16="http://schemas.microsoft.com/office/drawing/2014/main" id="{B63FBF26-254A-404B-B622-9CD04ACC66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p:notes">
            <a:extLst>
              <a:ext uri="{FF2B5EF4-FFF2-40B4-BE49-F238E27FC236}">
                <a16:creationId xmlns:a16="http://schemas.microsoft.com/office/drawing/2014/main" id="{50817AC8-9D21-C194-8A9D-23205ABEC4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8304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1A53C9E-D002-4B60-EFA5-7CFF0B2DA17F}"/>
              </a:ext>
            </a:extLst>
          </p:cNvPr>
          <p:cNvSpPr/>
          <p:nvPr userDrawn="1"/>
        </p:nvSpPr>
        <p:spPr>
          <a:xfrm>
            <a:off x="0" y="0"/>
            <a:ext cx="815127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B20C155-FD1C-B060-A980-2BFF9E3F1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1600200"/>
            <a:ext cx="7313295" cy="1600200"/>
          </a:xfrm>
          <a:prstGeom prst="rect">
            <a:avLst/>
          </a:prstGeom>
        </p:spPr>
        <p:txBody>
          <a:bodyPr wrap="square" rIns="457200" bIns="91440" anchor="b">
            <a:noAutofit/>
          </a:bodyPr>
          <a:lstStyle>
            <a:lvl1pPr>
              <a:defRPr sz="3199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71751A4-B1D8-A87A-B1E5-F6A8280550C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3200400"/>
            <a:ext cx="7313295" cy="685801"/>
          </a:xfrm>
        </p:spPr>
        <p:txBody>
          <a:bodyPr wrap="square" tIns="91440" rIns="457200">
            <a:normAutofit/>
          </a:bodyPr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PRESENTATION TYPE OR SUBTITLE</a:t>
            </a: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A41E3AB-7BB9-BE82-9EE4-8D91F211B4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240" y="510276"/>
            <a:ext cx="1966907" cy="555189"/>
          </a:xfrm>
          <a:prstGeom prst="rect">
            <a:avLst/>
          </a:prstGeom>
        </p:spPr>
      </p:pic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1818627-D876-A32E-D884-DF528794D1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151277" y="0"/>
            <a:ext cx="4037548" cy="685800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AB4D60D-DAC6-64DE-A6CF-BA2C4AF731F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441" y="3886199"/>
            <a:ext cx="7313295" cy="1828801"/>
          </a:xfrm>
        </p:spPr>
        <p:txBody>
          <a:bodyPr wrap="square" tIns="91440" rIns="457200" b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ea typeface="Inter" panose="02000503000000020004" pitchFamily="2" charset="0"/>
                <a:cs typeface="Arial" panose="020B0604020202020204" pitchFamily="34" charset="0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First Last Name</a:t>
            </a:r>
          </a:p>
          <a:p>
            <a:pPr lvl="0"/>
            <a:r>
              <a:rPr lang="en-US"/>
              <a:t>Speaker 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AC7BB0-EB5C-7640-6353-FB7E6FC6D74D}"/>
              </a:ext>
            </a:extLst>
          </p:cNvPr>
          <p:cNvSpPr txBox="1"/>
          <p:nvPr userDrawn="1"/>
        </p:nvSpPr>
        <p:spPr>
          <a:xfrm>
            <a:off x="609441" y="989815"/>
            <a:ext cx="2285405" cy="24622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r>
              <a:rPr lang="en-US" sz="1300" b="1">
                <a:solidFill>
                  <a:schemeClr val="bg1"/>
                </a:solidFill>
                <a:latin typeface="+mj-lt"/>
              </a:rPr>
              <a:t>Go Beyond Workflows™️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9F602FD-16C8-20B9-EE0A-D4AF278561FA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609441" y="5715001"/>
            <a:ext cx="7313295" cy="457201"/>
          </a:xfrm>
        </p:spPr>
        <p:txBody>
          <a:bodyPr wrap="square" tIns="91440" rIns="457200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fld id="{66079D00-5ACF-5744-AB92-895B98C6A1D2}" type="datetime4">
              <a:rPr lang="en-US" smtClean="0"/>
              <a:t>April 15,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969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E8E0FF5-4F9E-DC49-A0F7-432C85EC7B7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invGray">
          <a:xfrm>
            <a:off x="1980684" y="1943100"/>
            <a:ext cx="1371243" cy="1257300"/>
          </a:xfrm>
        </p:spPr>
        <p:txBody>
          <a:bodyPr wrap="square" anchor="t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en-US"/>
              <a:t>Logo</a:t>
            </a:r>
          </a:p>
        </p:txBody>
      </p:sp>
      <p:sp>
        <p:nvSpPr>
          <p:cNvPr id="11" name="Picture Placeholder 26">
            <a:extLst>
              <a:ext uri="{FF2B5EF4-FFF2-40B4-BE49-F238E27FC236}">
                <a16:creationId xmlns:a16="http://schemas.microsoft.com/office/drawing/2014/main" id="{592ECBE6-56C9-744E-86E8-3F7F48BD6DD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invGray">
          <a:xfrm>
            <a:off x="5637333" y="1943100"/>
            <a:ext cx="1371242" cy="1257300"/>
          </a:xfrm>
        </p:spPr>
        <p:txBody>
          <a:bodyPr wrap="square" anchor="t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en-US"/>
              <a:t>Logo</a:t>
            </a:r>
          </a:p>
        </p:txBody>
      </p:sp>
      <p:sp>
        <p:nvSpPr>
          <p:cNvPr id="23" name="Picture Placeholder 26">
            <a:extLst>
              <a:ext uri="{FF2B5EF4-FFF2-40B4-BE49-F238E27FC236}">
                <a16:creationId xmlns:a16="http://schemas.microsoft.com/office/drawing/2014/main" id="{C1B5F03B-87F7-CC4B-8310-C35AC00889A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invGray">
          <a:xfrm>
            <a:off x="9293980" y="1943100"/>
            <a:ext cx="1371242" cy="1257300"/>
          </a:xfrm>
        </p:spPr>
        <p:txBody>
          <a:bodyPr wrap="square" anchor="t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en-US"/>
              <a:t>Logo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EE4EDAD0-0380-4AB8-9844-156B9F5E95D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invGray">
          <a:xfrm>
            <a:off x="609441" y="1943099"/>
            <a:ext cx="1256973" cy="1257300"/>
          </a:xfrm>
          <a:custGeom>
            <a:avLst/>
            <a:gdLst>
              <a:gd name="connsiteX0" fmla="*/ 85476 w 1280160"/>
              <a:gd name="connsiteY0" fmla="*/ 0 h 1280160"/>
              <a:gd name="connsiteX1" fmla="*/ 1194684 w 1280160"/>
              <a:gd name="connsiteY1" fmla="*/ 0 h 1280160"/>
              <a:gd name="connsiteX2" fmla="*/ 1280160 w 1280160"/>
              <a:gd name="connsiteY2" fmla="*/ 85476 h 1280160"/>
              <a:gd name="connsiteX3" fmla="*/ 1280160 w 1280160"/>
              <a:gd name="connsiteY3" fmla="*/ 1194684 h 1280160"/>
              <a:gd name="connsiteX4" fmla="*/ 1194684 w 1280160"/>
              <a:gd name="connsiteY4" fmla="*/ 1280160 h 1280160"/>
              <a:gd name="connsiteX5" fmla="*/ 85476 w 1280160"/>
              <a:gd name="connsiteY5" fmla="*/ 1280160 h 1280160"/>
              <a:gd name="connsiteX6" fmla="*/ 0 w 1280160"/>
              <a:gd name="connsiteY6" fmla="*/ 1194684 h 1280160"/>
              <a:gd name="connsiteX7" fmla="*/ 0 w 1280160"/>
              <a:gd name="connsiteY7" fmla="*/ 85476 h 1280160"/>
              <a:gd name="connsiteX8" fmla="*/ 85476 w 1280160"/>
              <a:gd name="connsiteY8" fmla="*/ 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0160" h="1280160">
                <a:moveTo>
                  <a:pt x="85476" y="0"/>
                </a:moveTo>
                <a:lnTo>
                  <a:pt x="1194684" y="0"/>
                </a:lnTo>
                <a:cubicBezTo>
                  <a:pt x="1241891" y="0"/>
                  <a:pt x="1280160" y="38269"/>
                  <a:pt x="1280160" y="85476"/>
                </a:cubicBezTo>
                <a:lnTo>
                  <a:pt x="1280160" y="1194684"/>
                </a:lnTo>
                <a:cubicBezTo>
                  <a:pt x="1280160" y="1241891"/>
                  <a:pt x="1241891" y="1280160"/>
                  <a:pt x="1194684" y="1280160"/>
                </a:cubicBezTo>
                <a:lnTo>
                  <a:pt x="85476" y="1280160"/>
                </a:lnTo>
                <a:cubicBezTo>
                  <a:pt x="38269" y="1280160"/>
                  <a:pt x="0" y="1241891"/>
                  <a:pt x="0" y="1194684"/>
                </a:cubicBezTo>
                <a:lnTo>
                  <a:pt x="0" y="85476"/>
                </a:lnTo>
                <a:cubicBezTo>
                  <a:pt x="0" y="38269"/>
                  <a:pt x="38269" y="0"/>
                  <a:pt x="85476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609441" y="685800"/>
            <a:ext cx="10969943" cy="1143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dirty="0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 bwMode="invGray">
          <a:xfrm>
            <a:off x="609441" y="3429000"/>
            <a:ext cx="3199567" cy="2743200"/>
          </a:xfrm>
        </p:spPr>
        <p:txBody>
          <a:bodyPr wrap="square" tIns="0" bIns="0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6C7986"/>
                </a:solidFill>
              </a:defRPr>
            </a:lvl1pPr>
            <a:lvl2pPr>
              <a:buNone/>
              <a:defRPr sz="1400">
                <a:solidFill>
                  <a:schemeClr val="bg2"/>
                </a:solidFill>
              </a:defRPr>
            </a:lvl2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11" hasCustomPrompt="1"/>
          </p:nvPr>
        </p:nvSpPr>
        <p:spPr bwMode="invGray">
          <a:xfrm>
            <a:off x="4266090" y="3429000"/>
            <a:ext cx="3199565" cy="2743200"/>
          </a:xfrm>
        </p:spPr>
        <p:txBody>
          <a:bodyPr wrap="square" tIns="0" bIns="0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6C7986"/>
                </a:solidFill>
              </a:defRPr>
            </a:lvl1pPr>
            <a:lvl2pPr>
              <a:buNone/>
              <a:defRPr sz="1400">
                <a:solidFill>
                  <a:schemeClr val="bg2"/>
                </a:solidFill>
              </a:defRPr>
            </a:lvl2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AE3D3BFE-D8E4-744C-9DC7-45ED04ADA0E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 bwMode="invGray">
          <a:xfrm>
            <a:off x="7922739" y="3429000"/>
            <a:ext cx="3199565" cy="2743200"/>
          </a:xfrm>
        </p:spPr>
        <p:txBody>
          <a:bodyPr wrap="square" tIns="0" bIns="0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6C7986"/>
                </a:solidFill>
              </a:defRPr>
            </a:lvl1pPr>
            <a:lvl2pPr>
              <a:buNone/>
              <a:defRPr sz="1400">
                <a:solidFill>
                  <a:schemeClr val="bg2"/>
                </a:solidFill>
              </a:defRPr>
            </a:lvl2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6C82BA8-A698-4282-BCA0-9CC104DC70B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invGray">
          <a:xfrm>
            <a:off x="4266089" y="1943099"/>
            <a:ext cx="1256972" cy="1257299"/>
          </a:xfrm>
          <a:custGeom>
            <a:avLst/>
            <a:gdLst>
              <a:gd name="connsiteX0" fmla="*/ 85476 w 1280160"/>
              <a:gd name="connsiteY0" fmla="*/ 0 h 1280160"/>
              <a:gd name="connsiteX1" fmla="*/ 1194684 w 1280160"/>
              <a:gd name="connsiteY1" fmla="*/ 0 h 1280160"/>
              <a:gd name="connsiteX2" fmla="*/ 1280160 w 1280160"/>
              <a:gd name="connsiteY2" fmla="*/ 85476 h 1280160"/>
              <a:gd name="connsiteX3" fmla="*/ 1280160 w 1280160"/>
              <a:gd name="connsiteY3" fmla="*/ 1194684 h 1280160"/>
              <a:gd name="connsiteX4" fmla="*/ 1194684 w 1280160"/>
              <a:gd name="connsiteY4" fmla="*/ 1280160 h 1280160"/>
              <a:gd name="connsiteX5" fmla="*/ 85476 w 1280160"/>
              <a:gd name="connsiteY5" fmla="*/ 1280160 h 1280160"/>
              <a:gd name="connsiteX6" fmla="*/ 0 w 1280160"/>
              <a:gd name="connsiteY6" fmla="*/ 1194684 h 1280160"/>
              <a:gd name="connsiteX7" fmla="*/ 0 w 1280160"/>
              <a:gd name="connsiteY7" fmla="*/ 85476 h 1280160"/>
              <a:gd name="connsiteX8" fmla="*/ 85476 w 1280160"/>
              <a:gd name="connsiteY8" fmla="*/ 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0160" h="1280160">
                <a:moveTo>
                  <a:pt x="85476" y="0"/>
                </a:moveTo>
                <a:lnTo>
                  <a:pt x="1194684" y="0"/>
                </a:lnTo>
                <a:cubicBezTo>
                  <a:pt x="1241891" y="0"/>
                  <a:pt x="1280160" y="38269"/>
                  <a:pt x="1280160" y="85476"/>
                </a:cubicBezTo>
                <a:lnTo>
                  <a:pt x="1280160" y="1194684"/>
                </a:lnTo>
                <a:cubicBezTo>
                  <a:pt x="1280160" y="1241891"/>
                  <a:pt x="1241891" y="1280160"/>
                  <a:pt x="1194684" y="1280160"/>
                </a:cubicBezTo>
                <a:lnTo>
                  <a:pt x="85476" y="1280160"/>
                </a:lnTo>
                <a:cubicBezTo>
                  <a:pt x="38269" y="1280160"/>
                  <a:pt x="0" y="1241891"/>
                  <a:pt x="0" y="1194684"/>
                </a:cubicBezTo>
                <a:lnTo>
                  <a:pt x="0" y="85476"/>
                </a:lnTo>
                <a:cubicBezTo>
                  <a:pt x="0" y="38269"/>
                  <a:pt x="38269" y="0"/>
                  <a:pt x="85476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962560B6-FB4B-4B36-AB57-740126015B9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invGray">
          <a:xfrm>
            <a:off x="7922738" y="1943100"/>
            <a:ext cx="1256970" cy="1257297"/>
          </a:xfrm>
          <a:custGeom>
            <a:avLst/>
            <a:gdLst>
              <a:gd name="connsiteX0" fmla="*/ 85476 w 1280160"/>
              <a:gd name="connsiteY0" fmla="*/ 0 h 1280160"/>
              <a:gd name="connsiteX1" fmla="*/ 1194684 w 1280160"/>
              <a:gd name="connsiteY1" fmla="*/ 0 h 1280160"/>
              <a:gd name="connsiteX2" fmla="*/ 1280160 w 1280160"/>
              <a:gd name="connsiteY2" fmla="*/ 85476 h 1280160"/>
              <a:gd name="connsiteX3" fmla="*/ 1280160 w 1280160"/>
              <a:gd name="connsiteY3" fmla="*/ 1194684 h 1280160"/>
              <a:gd name="connsiteX4" fmla="*/ 1194684 w 1280160"/>
              <a:gd name="connsiteY4" fmla="*/ 1280160 h 1280160"/>
              <a:gd name="connsiteX5" fmla="*/ 85476 w 1280160"/>
              <a:gd name="connsiteY5" fmla="*/ 1280160 h 1280160"/>
              <a:gd name="connsiteX6" fmla="*/ 0 w 1280160"/>
              <a:gd name="connsiteY6" fmla="*/ 1194684 h 1280160"/>
              <a:gd name="connsiteX7" fmla="*/ 0 w 1280160"/>
              <a:gd name="connsiteY7" fmla="*/ 85476 h 1280160"/>
              <a:gd name="connsiteX8" fmla="*/ 85476 w 1280160"/>
              <a:gd name="connsiteY8" fmla="*/ 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0160" h="1280160">
                <a:moveTo>
                  <a:pt x="85476" y="0"/>
                </a:moveTo>
                <a:lnTo>
                  <a:pt x="1194684" y="0"/>
                </a:lnTo>
                <a:cubicBezTo>
                  <a:pt x="1241891" y="0"/>
                  <a:pt x="1280160" y="38269"/>
                  <a:pt x="1280160" y="85476"/>
                </a:cubicBezTo>
                <a:lnTo>
                  <a:pt x="1280160" y="1194684"/>
                </a:lnTo>
                <a:cubicBezTo>
                  <a:pt x="1280160" y="1241891"/>
                  <a:pt x="1241891" y="1280160"/>
                  <a:pt x="1194684" y="1280160"/>
                </a:cubicBezTo>
                <a:lnTo>
                  <a:pt x="85476" y="1280160"/>
                </a:lnTo>
                <a:cubicBezTo>
                  <a:pt x="38269" y="1280160"/>
                  <a:pt x="0" y="1241891"/>
                  <a:pt x="0" y="1194684"/>
                </a:cubicBezTo>
                <a:lnTo>
                  <a:pt x="0" y="85476"/>
                </a:lnTo>
                <a:cubicBezTo>
                  <a:pt x="0" y="38269"/>
                  <a:pt x="38269" y="0"/>
                  <a:pt x="85476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Headshot</a:t>
            </a:r>
          </a:p>
        </p:txBody>
      </p:sp>
    </p:spTree>
    <p:extLst>
      <p:ext uri="{BB962C8B-B14F-4D97-AF65-F5344CB8AC3E}">
        <p14:creationId xmlns:p14="http://schemas.microsoft.com/office/powerpoint/2010/main" val="12759923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R Co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A0A6024-9CBA-CFF6-6BBB-26081CC529F4}"/>
              </a:ext>
            </a:extLst>
          </p:cNvPr>
          <p:cNvSpPr/>
          <p:nvPr userDrawn="1"/>
        </p:nvSpPr>
        <p:spPr>
          <a:xfrm>
            <a:off x="3351927" y="0"/>
            <a:ext cx="8836898" cy="64008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A530DE-3443-3A15-C7D0-7B59B16B9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170" y="2286000"/>
            <a:ext cx="6399133" cy="228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276E5FE-E260-09B8-8166-BEFA9958ED68}"/>
              </a:ext>
            </a:extLst>
          </p:cNvPr>
          <p:cNvSpPr/>
          <p:nvPr userDrawn="1"/>
        </p:nvSpPr>
        <p:spPr>
          <a:xfrm>
            <a:off x="2437765" y="2514600"/>
            <a:ext cx="1828324" cy="1828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510AAC4-01A6-B230-FE39-943B2D6F8B1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666305" y="2743200"/>
            <a:ext cx="1371243" cy="1371600"/>
          </a:xfrm>
          <a:solidFill>
            <a:schemeClr val="tx1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QR Code</a:t>
            </a:r>
          </a:p>
        </p:txBody>
      </p:sp>
    </p:spTree>
    <p:extLst>
      <p:ext uri="{BB962C8B-B14F-4D97-AF65-F5344CB8AC3E}">
        <p14:creationId xmlns:p14="http://schemas.microsoft.com/office/powerpoint/2010/main" val="250759167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EC1D0B-9AB4-7C02-0D26-155655F57E02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723170" y="0"/>
            <a:ext cx="7465655" cy="6400800"/>
          </a:xfrm>
          <a:solidFill>
            <a:schemeClr val="tx1"/>
          </a:solidFill>
        </p:spPr>
        <p:txBody>
          <a:bodyPr anchor="t"/>
          <a:lstStyle>
            <a:lvl1pPr marL="0" indent="0" algn="ctr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Picture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97280-E565-1490-812C-52B8B13A3CE4}"/>
              </a:ext>
            </a:extLst>
          </p:cNvPr>
          <p:cNvSpPr txBox="1"/>
          <p:nvPr userDrawn="1"/>
        </p:nvSpPr>
        <p:spPr>
          <a:xfrm>
            <a:off x="0" y="2286000"/>
            <a:ext cx="4723170" cy="228600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5398" b="1" i="0">
                <a:solidFill>
                  <a:schemeClr val="tx2"/>
                </a:solidFill>
                <a:latin typeface="+mj-lt"/>
                <a:ea typeface="Inter" panose="02000503000000020004" pitchFamily="2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164520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ounded Rectangle 15">
            <a:extLst>
              <a:ext uri="{FF2B5EF4-FFF2-40B4-BE49-F238E27FC236}">
                <a16:creationId xmlns:a16="http://schemas.microsoft.com/office/drawing/2014/main" id="{7FC08A43-2EC9-90B6-0E49-5C184AF2EDD0}"/>
              </a:ext>
            </a:extLst>
          </p:cNvPr>
          <p:cNvSpPr/>
          <p:nvPr userDrawn="1"/>
        </p:nvSpPr>
        <p:spPr>
          <a:xfrm>
            <a:off x="9286580" y="2624138"/>
            <a:ext cx="804462" cy="80486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b="0" i="0">
                <a:solidFill>
                  <a:srgbClr val="1D1C1D"/>
                </a:solidFill>
                <a:effectLst/>
                <a:latin typeface="+mn-lt"/>
                <a:ea typeface="Inter" panose="02000503000000020004" pitchFamily="2" charset="0"/>
                <a:cs typeface="Arial" panose="020B0604020202020204" pitchFamily="34" charset="0"/>
              </a:rPr>
              <a:t> </a:t>
            </a:r>
            <a:r>
              <a:rPr lang="en-US" sz="1200" b="0" i="0">
                <a:solidFill>
                  <a:schemeClr val="tx2"/>
                </a:solidFill>
                <a:effectLst/>
                <a:latin typeface="+mn-lt"/>
                <a:ea typeface="Inter" panose="02000503000000020004" pitchFamily="2" charset="0"/>
                <a:cs typeface="Arial" panose="020B0604020202020204" pitchFamily="34" charset="0"/>
              </a:rPr>
              <a:t>E1E4E7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EA569AE-91AE-D038-F8CB-8B8B7B3FF7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</p:spPr>
        <p:txBody>
          <a:bodyPr vert="horz" wrap="square" lIns="0" tIns="45720" rIns="0" bIns="91440" rtlCol="0" anchor="t">
            <a:normAutofit/>
          </a:bodyPr>
          <a:lstStyle>
            <a:lvl1pPr>
              <a:defRPr b="1" i="0">
                <a:latin typeface="+mj-lt"/>
                <a:ea typeface="Inter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Colors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344A932-AD7E-019A-5C9E-0AA20F8D163A}"/>
              </a:ext>
            </a:extLst>
          </p:cNvPr>
          <p:cNvSpPr/>
          <p:nvPr userDrawn="1"/>
        </p:nvSpPr>
        <p:spPr>
          <a:xfrm>
            <a:off x="4383350" y="4726096"/>
            <a:ext cx="804462" cy="80486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+mn-lt"/>
                <a:ea typeface="Inter" panose="02000503000000020004" pitchFamily="2" charset="0"/>
              </a:rPr>
              <a:t>BCABDD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48518BB-9EB1-630C-8AA2-B9F2E726651F}"/>
              </a:ext>
            </a:extLst>
          </p:cNvPr>
          <p:cNvSpPr/>
          <p:nvPr userDrawn="1"/>
        </p:nvSpPr>
        <p:spPr>
          <a:xfrm>
            <a:off x="3469189" y="4726097"/>
            <a:ext cx="804462" cy="80486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>
                <a:latin typeface="+mn-lt"/>
                <a:ea typeface="Inter" panose="02000503000000020004" pitchFamily="2" charset="0"/>
              </a:rPr>
              <a:t>9A81CC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8983BDB-B3D2-ADA7-EC04-80FFA8CA4680}"/>
              </a:ext>
            </a:extLst>
          </p:cNvPr>
          <p:cNvSpPr/>
          <p:nvPr userDrawn="1"/>
        </p:nvSpPr>
        <p:spPr>
          <a:xfrm>
            <a:off x="1640865" y="4726099"/>
            <a:ext cx="804462" cy="80486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>
                <a:latin typeface="+mn-lt"/>
                <a:ea typeface="Inter" panose="02000503000000020004" pitchFamily="2" charset="0"/>
              </a:rPr>
              <a:t>452E72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FBBC327-5B5F-8CE5-F797-ACA521A88711}"/>
              </a:ext>
            </a:extLst>
          </p:cNvPr>
          <p:cNvSpPr/>
          <p:nvPr userDrawn="1"/>
        </p:nvSpPr>
        <p:spPr>
          <a:xfrm>
            <a:off x="726703" y="4726100"/>
            <a:ext cx="804462" cy="80486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>
                <a:latin typeface="+mn-lt"/>
                <a:ea typeface="Inter" panose="02000503000000020004" pitchFamily="2" charset="0"/>
              </a:rPr>
              <a:t>2E1F4C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83143A6-4F47-CC1A-F463-830CBB79560D}"/>
              </a:ext>
            </a:extLst>
          </p:cNvPr>
          <p:cNvSpPr/>
          <p:nvPr userDrawn="1"/>
        </p:nvSpPr>
        <p:spPr>
          <a:xfrm>
            <a:off x="2555027" y="4726098"/>
            <a:ext cx="804462" cy="80486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>
                <a:latin typeface="+mn-lt"/>
                <a:ea typeface="Inter" panose="02000503000000020004" pitchFamily="2" charset="0"/>
              </a:rPr>
              <a:t>5C3E98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A9B7E72-04D3-9DF9-A92C-0494578A748B}"/>
              </a:ext>
            </a:extLst>
          </p:cNvPr>
          <p:cNvSpPr/>
          <p:nvPr userDrawn="1"/>
        </p:nvSpPr>
        <p:spPr>
          <a:xfrm>
            <a:off x="5297512" y="4726096"/>
            <a:ext cx="804462" cy="8048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>
                <a:solidFill>
                  <a:schemeClr val="tx2"/>
                </a:solidFill>
                <a:latin typeface="+mn-lt"/>
                <a:ea typeface="Inter" panose="02000503000000020004" pitchFamily="2" charset="0"/>
              </a:rPr>
              <a:t>DDD5EE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2438120-120B-A5B8-310C-92E5FE0B3BBC}"/>
              </a:ext>
            </a:extLst>
          </p:cNvPr>
          <p:cNvSpPr/>
          <p:nvPr userDrawn="1"/>
        </p:nvSpPr>
        <p:spPr>
          <a:xfrm>
            <a:off x="596592" y="4343400"/>
            <a:ext cx="5615080" cy="1294210"/>
          </a:xfrm>
          <a:prstGeom prst="roundRect">
            <a:avLst/>
          </a:prstGeom>
          <a:noFill/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1400">
                <a:solidFill>
                  <a:schemeClr val="tx2"/>
                </a:solidFill>
                <a:latin typeface="+mn-lt"/>
                <a:ea typeface="Inter" panose="02000503000000020004" pitchFamily="2" charset="0"/>
              </a:rPr>
              <a:t>Shades of Primary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6662229-28D9-6803-EC1A-244FF1B80BDF}"/>
              </a:ext>
            </a:extLst>
          </p:cNvPr>
          <p:cNvSpPr/>
          <p:nvPr userDrawn="1"/>
        </p:nvSpPr>
        <p:spPr>
          <a:xfrm>
            <a:off x="2921904" y="2624138"/>
            <a:ext cx="804462" cy="80486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>
                <a:latin typeface="+mn-lt"/>
                <a:ea typeface="Inter" panose="02000503000000020004" pitchFamily="2" charset="0"/>
              </a:rPr>
              <a:t>E64680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D726382-B6E1-0AD5-C9A6-DC7B3C77F6A7}"/>
              </a:ext>
            </a:extLst>
          </p:cNvPr>
          <p:cNvSpPr/>
          <p:nvPr userDrawn="1"/>
        </p:nvSpPr>
        <p:spPr>
          <a:xfrm>
            <a:off x="3829876" y="2624138"/>
            <a:ext cx="804462" cy="80486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>
                <a:latin typeface="+mn-lt"/>
                <a:ea typeface="Inter" panose="02000503000000020004" pitchFamily="2" charset="0"/>
              </a:rPr>
              <a:t>BC93FF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7E1486D-5466-67D1-296D-2D3548B7B5C7}"/>
              </a:ext>
            </a:extLst>
          </p:cNvPr>
          <p:cNvSpPr/>
          <p:nvPr userDrawn="1"/>
        </p:nvSpPr>
        <p:spPr>
          <a:xfrm>
            <a:off x="5190080" y="2624138"/>
            <a:ext cx="804462" cy="80486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>
                <a:latin typeface="+mn-lt"/>
                <a:ea typeface="Inter" panose="02000503000000020004" pitchFamily="2" charset="0"/>
              </a:rPr>
              <a:t>1EA3BE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94086131-B79C-081F-45DD-0DC06E793166}"/>
              </a:ext>
            </a:extLst>
          </p:cNvPr>
          <p:cNvSpPr/>
          <p:nvPr userDrawn="1"/>
        </p:nvSpPr>
        <p:spPr>
          <a:xfrm>
            <a:off x="6104242" y="2624138"/>
            <a:ext cx="804462" cy="804863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>
                <a:latin typeface="+mn-lt"/>
                <a:ea typeface="Inter" panose="02000503000000020004" pitchFamily="2" charset="0"/>
              </a:rPr>
              <a:t>FFB600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84E3067-4112-A168-41BB-D72A95E97194}"/>
              </a:ext>
            </a:extLst>
          </p:cNvPr>
          <p:cNvSpPr/>
          <p:nvPr userDrawn="1"/>
        </p:nvSpPr>
        <p:spPr>
          <a:xfrm>
            <a:off x="1514391" y="2624138"/>
            <a:ext cx="804462" cy="80486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>
                <a:latin typeface="+mn-lt"/>
                <a:ea typeface="Inter" panose="02000503000000020004" pitchFamily="2" charset="0"/>
              </a:rPr>
              <a:t>301E57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8B311440-209F-76F2-D59A-39B663A3A9AF}"/>
              </a:ext>
            </a:extLst>
          </p:cNvPr>
          <p:cNvSpPr/>
          <p:nvPr userDrawn="1"/>
        </p:nvSpPr>
        <p:spPr>
          <a:xfrm>
            <a:off x="7006019" y="2624138"/>
            <a:ext cx="804462" cy="804863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>
                <a:latin typeface="+mn-lt"/>
                <a:ea typeface="Inter" panose="02000503000000020004" pitchFamily="2" charset="0"/>
              </a:rPr>
              <a:t>94C63F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1BBF5943-DF2C-FF9D-DE5C-40035AC56C48}"/>
              </a:ext>
            </a:extLst>
          </p:cNvPr>
          <p:cNvSpPr/>
          <p:nvPr userDrawn="1"/>
        </p:nvSpPr>
        <p:spPr>
          <a:xfrm>
            <a:off x="612614" y="2624138"/>
            <a:ext cx="804462" cy="80486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>
                <a:latin typeface="+mn-lt"/>
                <a:ea typeface="Inter" panose="02000503000000020004" pitchFamily="2" charset="0"/>
              </a:rPr>
              <a:t>5C3E98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E11F781C-BA91-9ABE-C3D7-5EC2705F6F58}"/>
              </a:ext>
            </a:extLst>
          </p:cNvPr>
          <p:cNvSpPr/>
          <p:nvPr userDrawn="1"/>
        </p:nvSpPr>
        <p:spPr>
          <a:xfrm>
            <a:off x="8366224" y="2624138"/>
            <a:ext cx="804462" cy="8048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+mn-lt"/>
                <a:ea typeface="Inter" panose="02000503000000020004" pitchFamily="2" charset="0"/>
              </a:rPr>
              <a:t>6C7986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83A2C9D-415A-8058-05F6-07D7D50F0C7E}"/>
              </a:ext>
            </a:extLst>
          </p:cNvPr>
          <p:cNvCxnSpPr>
            <a:cxnSpLocks/>
          </p:cNvCxnSpPr>
          <p:nvPr userDrawn="1"/>
        </p:nvCxnSpPr>
        <p:spPr>
          <a:xfrm>
            <a:off x="9280384" y="2710196"/>
            <a:ext cx="804462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AC51072-6B4B-B176-4ABD-D9E3E9402FBB}"/>
              </a:ext>
            </a:extLst>
          </p:cNvPr>
          <p:cNvSpPr/>
          <p:nvPr userDrawn="1"/>
        </p:nvSpPr>
        <p:spPr>
          <a:xfrm>
            <a:off x="9280384" y="2199433"/>
            <a:ext cx="804462" cy="2607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200">
                <a:solidFill>
                  <a:schemeClr val="tx2"/>
                </a:solidFill>
                <a:latin typeface="+mn-lt"/>
                <a:ea typeface="Inter" panose="02000503000000020004" pitchFamily="2" charset="0"/>
              </a:rPr>
              <a:t>Border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A73967E-93F5-03F5-34F2-7147E7C85641}"/>
              </a:ext>
            </a:extLst>
          </p:cNvPr>
          <p:cNvSpPr/>
          <p:nvPr userDrawn="1"/>
        </p:nvSpPr>
        <p:spPr>
          <a:xfrm>
            <a:off x="1508196" y="2199433"/>
            <a:ext cx="804462" cy="2607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200">
                <a:solidFill>
                  <a:schemeClr val="tx2"/>
                </a:solidFill>
                <a:latin typeface="+mn-lt"/>
                <a:ea typeface="Inter" panose="02000503000000020004" pitchFamily="2" charset="0"/>
              </a:rPr>
              <a:t>Dark Purple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F6583CB-ACAC-4535-A28F-B46569545F75}"/>
              </a:ext>
            </a:extLst>
          </p:cNvPr>
          <p:cNvSpPr/>
          <p:nvPr userDrawn="1"/>
        </p:nvSpPr>
        <p:spPr>
          <a:xfrm>
            <a:off x="606421" y="2199433"/>
            <a:ext cx="804462" cy="2607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200">
                <a:solidFill>
                  <a:schemeClr val="tx2"/>
                </a:solidFill>
                <a:latin typeface="+mn-lt"/>
                <a:ea typeface="Inter" panose="02000503000000020004" pitchFamily="2" charset="0"/>
              </a:rPr>
              <a:t>Primary Purple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7BEB0DBA-80CD-7F0F-2839-87B950F27011}"/>
              </a:ext>
            </a:extLst>
          </p:cNvPr>
          <p:cNvSpPr/>
          <p:nvPr userDrawn="1"/>
        </p:nvSpPr>
        <p:spPr>
          <a:xfrm>
            <a:off x="2921904" y="2199433"/>
            <a:ext cx="804462" cy="2607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200">
                <a:solidFill>
                  <a:schemeClr val="tx2"/>
                </a:solidFill>
                <a:latin typeface="+mn-lt"/>
                <a:ea typeface="Inter" panose="02000503000000020004" pitchFamily="2" charset="0"/>
              </a:rPr>
              <a:t>Primary Accent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F611AD82-74FE-67B4-D665-40D356FC36A8}"/>
              </a:ext>
            </a:extLst>
          </p:cNvPr>
          <p:cNvSpPr/>
          <p:nvPr userDrawn="1"/>
        </p:nvSpPr>
        <p:spPr>
          <a:xfrm>
            <a:off x="3823673" y="2199433"/>
            <a:ext cx="804462" cy="2607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200">
                <a:solidFill>
                  <a:schemeClr val="tx2"/>
                </a:solidFill>
                <a:latin typeface="+mn-lt"/>
                <a:ea typeface="Inter" panose="02000503000000020004" pitchFamily="2" charset="0"/>
              </a:rPr>
              <a:t>Secondary Accent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A6401FB-D688-1780-2AAC-FE98D088FFE1}"/>
              </a:ext>
            </a:extLst>
          </p:cNvPr>
          <p:cNvSpPr/>
          <p:nvPr userDrawn="1"/>
        </p:nvSpPr>
        <p:spPr>
          <a:xfrm>
            <a:off x="5202465" y="2199433"/>
            <a:ext cx="804462" cy="2607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200">
                <a:solidFill>
                  <a:schemeClr val="tx2"/>
                </a:solidFill>
                <a:latin typeface="+mn-lt"/>
                <a:ea typeface="Inter" panose="02000503000000020004" pitchFamily="2" charset="0"/>
              </a:rPr>
              <a:t>Teal</a:t>
            </a:r>
          </a:p>
          <a:p>
            <a:pPr algn="ctr"/>
            <a:r>
              <a:rPr lang="en-US" sz="1200">
                <a:solidFill>
                  <a:schemeClr val="tx2"/>
                </a:solidFill>
                <a:latin typeface="+mn-lt"/>
                <a:ea typeface="Inter" panose="02000503000000020004" pitchFamily="2" charset="0"/>
              </a:rPr>
              <a:t>Accent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321B3A5B-7AF8-336D-10FD-B78606D1ADCE}"/>
              </a:ext>
            </a:extLst>
          </p:cNvPr>
          <p:cNvSpPr/>
          <p:nvPr userDrawn="1"/>
        </p:nvSpPr>
        <p:spPr>
          <a:xfrm>
            <a:off x="6104242" y="2199433"/>
            <a:ext cx="804462" cy="2607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200">
                <a:solidFill>
                  <a:schemeClr val="tx2"/>
                </a:solidFill>
                <a:latin typeface="+mn-lt"/>
                <a:ea typeface="Inter" panose="02000503000000020004" pitchFamily="2" charset="0"/>
              </a:rPr>
              <a:t>Yellow</a:t>
            </a:r>
          </a:p>
          <a:p>
            <a:pPr algn="ctr"/>
            <a:r>
              <a:rPr lang="en-US" sz="1200">
                <a:solidFill>
                  <a:schemeClr val="tx2"/>
                </a:solidFill>
                <a:latin typeface="+mn-lt"/>
                <a:ea typeface="Inter" panose="02000503000000020004" pitchFamily="2" charset="0"/>
              </a:rPr>
              <a:t>Accent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482BB9F-4FDD-DBB0-6F0B-AB2C3AD2E7A4}"/>
              </a:ext>
            </a:extLst>
          </p:cNvPr>
          <p:cNvSpPr/>
          <p:nvPr userDrawn="1"/>
        </p:nvSpPr>
        <p:spPr>
          <a:xfrm>
            <a:off x="7006019" y="2199433"/>
            <a:ext cx="804462" cy="2607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200">
                <a:solidFill>
                  <a:schemeClr val="tx2"/>
                </a:solidFill>
                <a:latin typeface="+mn-lt"/>
                <a:ea typeface="Inter" panose="02000503000000020004" pitchFamily="2" charset="0"/>
              </a:rPr>
              <a:t>Green</a:t>
            </a:r>
          </a:p>
          <a:p>
            <a:pPr algn="ctr"/>
            <a:r>
              <a:rPr lang="en-US" sz="1200">
                <a:solidFill>
                  <a:schemeClr val="tx2"/>
                </a:solidFill>
                <a:latin typeface="+mn-lt"/>
                <a:ea typeface="Inter" panose="02000503000000020004" pitchFamily="2" charset="0"/>
              </a:rPr>
              <a:t>Accent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8825583A-FC37-1EA6-003C-680BCC62BA2D}"/>
              </a:ext>
            </a:extLst>
          </p:cNvPr>
          <p:cNvSpPr/>
          <p:nvPr userDrawn="1"/>
        </p:nvSpPr>
        <p:spPr>
          <a:xfrm>
            <a:off x="8311375" y="2199433"/>
            <a:ext cx="914160" cy="2607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200">
                <a:solidFill>
                  <a:schemeClr val="tx2"/>
                </a:solidFill>
                <a:latin typeface="+mn-lt"/>
                <a:ea typeface="Inter" panose="02000503000000020004" pitchFamily="2" charset="0"/>
              </a:rPr>
              <a:t>Body Text</a:t>
            </a:r>
          </a:p>
        </p:txBody>
      </p:sp>
      <p:sp>
        <p:nvSpPr>
          <p:cNvPr id="49" name="Rounded Rectangle 15">
            <a:extLst>
              <a:ext uri="{FF2B5EF4-FFF2-40B4-BE49-F238E27FC236}">
                <a16:creationId xmlns:a16="http://schemas.microsoft.com/office/drawing/2014/main" id="{DC2FA2C3-23BD-8D82-57B1-E0ECCAFCF39F}"/>
              </a:ext>
            </a:extLst>
          </p:cNvPr>
          <p:cNvSpPr/>
          <p:nvPr userDrawn="1"/>
        </p:nvSpPr>
        <p:spPr>
          <a:xfrm>
            <a:off x="10217971" y="2624138"/>
            <a:ext cx="804462" cy="80486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b="0" i="0">
                <a:solidFill>
                  <a:schemeClr val="bg1"/>
                </a:solidFill>
                <a:effectLst/>
                <a:latin typeface="+mn-lt"/>
                <a:ea typeface="Inter" panose="02000503000000020004" pitchFamily="2" charset="0"/>
                <a:cs typeface="Arial" panose="020B0604020202020204" pitchFamily="34" charset="0"/>
              </a:rPr>
              <a:t> </a:t>
            </a:r>
            <a:r>
              <a:rPr lang="en-US" sz="1200" b="0" i="0">
                <a:solidFill>
                  <a:schemeClr val="tx2"/>
                </a:solidFill>
                <a:effectLst/>
                <a:latin typeface="+mn-lt"/>
                <a:ea typeface="Inter" panose="02000503000000020004" pitchFamily="2" charset="0"/>
                <a:cs typeface="Arial" panose="020B0604020202020204" pitchFamily="34" charset="0"/>
              </a:rPr>
              <a:t>F0F5FA</a:t>
            </a:r>
          </a:p>
        </p:txBody>
      </p:sp>
      <p:sp>
        <p:nvSpPr>
          <p:cNvPr id="50" name="Rounded Rectangle 26">
            <a:extLst>
              <a:ext uri="{FF2B5EF4-FFF2-40B4-BE49-F238E27FC236}">
                <a16:creationId xmlns:a16="http://schemas.microsoft.com/office/drawing/2014/main" id="{9F012C1D-5933-F647-480E-9A27C9C2F2A4}"/>
              </a:ext>
            </a:extLst>
          </p:cNvPr>
          <p:cNvSpPr/>
          <p:nvPr userDrawn="1"/>
        </p:nvSpPr>
        <p:spPr>
          <a:xfrm>
            <a:off x="10163122" y="2199433"/>
            <a:ext cx="914160" cy="2607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200">
                <a:solidFill>
                  <a:schemeClr val="tx2"/>
                </a:solidFill>
                <a:latin typeface="+mn-lt"/>
                <a:ea typeface="Inter" panose="02000503000000020004" pitchFamily="2" charset="0"/>
              </a:rPr>
              <a:t>Background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8EEFBD7-D481-D9DE-D187-1823C36B2B06}"/>
              </a:ext>
            </a:extLst>
          </p:cNvPr>
          <p:cNvSpPr txBox="1"/>
          <p:nvPr userDrawn="1"/>
        </p:nvSpPr>
        <p:spPr>
          <a:xfrm>
            <a:off x="9280384" y="3116758"/>
            <a:ext cx="8044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0" i="0">
                <a:solidFill>
                  <a:schemeClr val="tx1"/>
                </a:solidFill>
                <a:effectLst/>
                <a:latin typeface="+mn-lt"/>
                <a:ea typeface="Inter" panose="02000503000000020004" pitchFamily="2" charset="0"/>
                <a:cs typeface="Arial" panose="020B0604020202020204" pitchFamily="34" charset="0"/>
              </a:rPr>
              <a:t>(1.5 </a:t>
            </a:r>
            <a:r>
              <a:rPr lang="en-US" sz="1000" b="0" i="0" err="1">
                <a:solidFill>
                  <a:schemeClr val="tx1"/>
                </a:solidFill>
                <a:effectLst/>
                <a:latin typeface="+mn-lt"/>
                <a:ea typeface="Inter" panose="02000503000000020004" pitchFamily="2" charset="0"/>
                <a:cs typeface="Arial" panose="020B0604020202020204" pitchFamily="34" charset="0"/>
              </a:rPr>
              <a:t>pt</a:t>
            </a:r>
            <a:r>
              <a:rPr lang="en-US" sz="1000" b="0" i="0">
                <a:solidFill>
                  <a:schemeClr val="tx1"/>
                </a:solidFill>
                <a:effectLst/>
                <a:latin typeface="+mn-lt"/>
                <a:ea typeface="Inter" panose="02000503000000020004" pitchFamily="2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3487669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30b1a41ba8_0_220"/>
          <p:cNvSpPr txBox="1">
            <a:spLocks noGrp="1"/>
          </p:cNvSpPr>
          <p:nvPr>
            <p:ph type="title"/>
          </p:nvPr>
        </p:nvSpPr>
        <p:spPr>
          <a:xfrm>
            <a:off x="1408698" y="1127050"/>
            <a:ext cx="9371359" cy="292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99" b="1" i="0">
                <a:solidFill>
                  <a:srgbClr val="231F2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" name="Google Shape;59;g230b1a41ba8_0_220"/>
          <p:cNvSpPr txBox="1">
            <a:spLocks noGrp="1"/>
          </p:cNvSpPr>
          <p:nvPr>
            <p:ph type="body" idx="1"/>
          </p:nvPr>
        </p:nvSpPr>
        <p:spPr>
          <a:xfrm>
            <a:off x="1434746" y="3029622"/>
            <a:ext cx="931947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063" lvl="0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>
                <a:solidFill>
                  <a:srgbClr val="231F2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126" lvl="1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189" lvl="2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251" lvl="3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5314" lvl="4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2377" lvl="5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199440" lvl="6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6503" lvl="7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3566" lvl="8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Google Shape;60;g230b1a41ba8_0_220"/>
          <p:cNvSpPr txBox="1">
            <a:spLocks noGrp="1"/>
          </p:cNvSpPr>
          <p:nvPr>
            <p:ph type="ftr" idx="11"/>
          </p:nvPr>
        </p:nvSpPr>
        <p:spPr>
          <a:xfrm>
            <a:off x="683494" y="6441159"/>
            <a:ext cx="2722091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2030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g230b1a41ba8_0_220"/>
          <p:cNvSpPr txBox="1">
            <a:spLocks noGrp="1"/>
          </p:cNvSpPr>
          <p:nvPr>
            <p:ph type="dt" idx="10"/>
          </p:nvPr>
        </p:nvSpPr>
        <p:spPr>
          <a:xfrm>
            <a:off x="609441" y="6377940"/>
            <a:ext cx="280337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g230b1a41ba8_0_220"/>
          <p:cNvSpPr txBox="1">
            <a:spLocks noGrp="1"/>
          </p:cNvSpPr>
          <p:nvPr>
            <p:ph type="sldNum" idx="12"/>
          </p:nvPr>
        </p:nvSpPr>
        <p:spPr>
          <a:xfrm>
            <a:off x="8775954" y="6377940"/>
            <a:ext cx="280337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12533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492" y="593367"/>
            <a:ext cx="11357841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492" y="1536633"/>
            <a:ext cx="5331811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402" lvl="0" indent="-423196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6"/>
            </a:lvl1pPr>
            <a:lvl2pPr marL="1218804" lvl="1" indent="-406268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205" lvl="2" indent="-406268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607" lvl="3" indent="-406268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010" lvl="4" indent="-406268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412" lvl="5" indent="-406268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5813" lvl="6" indent="-406268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215" lvl="7" indent="-406268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617" lvl="8" indent="-406268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1522" y="1536633"/>
            <a:ext cx="5331811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402" lvl="0" indent="-423196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6"/>
            </a:lvl1pPr>
            <a:lvl2pPr marL="1218804" lvl="1" indent="-406268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205" lvl="2" indent="-406268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607" lvl="3" indent="-406268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010" lvl="4" indent="-406268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412" lvl="5" indent="-406268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5813" lvl="6" indent="-406268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215" lvl="7" indent="-406268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617" lvl="8" indent="-406268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3669" y="6217623"/>
            <a:ext cx="731409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2519973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1">
  <p:cSld name="1_Headline 1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8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0918527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88463402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eadline Purple Background 1">
  <p:cSld name="Headline Purple Background 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56"/>
          <p:cNvSpPr txBox="1">
            <a:spLocks noGrp="1"/>
          </p:cNvSpPr>
          <p:nvPr>
            <p:ph type="ctrTitle"/>
          </p:nvPr>
        </p:nvSpPr>
        <p:spPr>
          <a:xfrm>
            <a:off x="1066522" y="1142999"/>
            <a:ext cx="10055781" cy="2743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39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3" name="Google Shape;103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565" y="557868"/>
            <a:ext cx="1568106" cy="44262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56"/>
          <p:cNvSpPr/>
          <p:nvPr/>
        </p:nvSpPr>
        <p:spPr>
          <a:xfrm>
            <a:off x="0" y="6400800"/>
            <a:ext cx="12188825" cy="46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565" y="6415379"/>
            <a:ext cx="1568106" cy="442623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56"/>
          <p:cNvSpPr txBox="1"/>
          <p:nvPr/>
        </p:nvSpPr>
        <p:spPr>
          <a:xfrm>
            <a:off x="10208141" y="6400801"/>
            <a:ext cx="1371243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0" bIns="45688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10048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1">
  <p:cSld name="Cover 1">
    <p:bg>
      <p:bgPr>
        <a:solidFill>
          <a:schemeClr val="accent6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4"/>
          <p:cNvSpPr txBox="1">
            <a:spLocks noGrp="1"/>
          </p:cNvSpPr>
          <p:nvPr>
            <p:ph type="title"/>
          </p:nvPr>
        </p:nvSpPr>
        <p:spPr>
          <a:xfrm>
            <a:off x="609441" y="1600200"/>
            <a:ext cx="731329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457200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sz="31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4"/>
          <p:cNvSpPr txBox="1">
            <a:spLocks noGrp="1"/>
          </p:cNvSpPr>
          <p:nvPr>
            <p:ph type="body" idx="1"/>
          </p:nvPr>
        </p:nvSpPr>
        <p:spPr>
          <a:xfrm>
            <a:off x="609441" y="3200400"/>
            <a:ext cx="7313295" cy="68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45720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799">
                <a:solidFill>
                  <a:schemeClr val="l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" name="Google Shape;30;p54"/>
          <p:cNvSpPr>
            <a:spLocks noGrp="1"/>
          </p:cNvSpPr>
          <p:nvPr>
            <p:ph type="pic" idx="2"/>
          </p:nvPr>
        </p:nvSpPr>
        <p:spPr>
          <a:xfrm>
            <a:off x="8151277" y="0"/>
            <a:ext cx="4037548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31" name="Google Shape;31;p54"/>
          <p:cNvSpPr txBox="1">
            <a:spLocks noGrp="1"/>
          </p:cNvSpPr>
          <p:nvPr>
            <p:ph type="body" idx="3"/>
          </p:nvPr>
        </p:nvSpPr>
        <p:spPr>
          <a:xfrm>
            <a:off x="609441" y="3886199"/>
            <a:ext cx="7313295" cy="18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457200" bIns="0" anchor="b" anchorCtr="0">
            <a:normAutofit/>
          </a:bodyPr>
          <a:lstStyle>
            <a:lvl1pPr marL="457063" lvl="0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2" name="Google Shape;32;p54"/>
          <p:cNvSpPr txBox="1">
            <a:spLocks noGrp="1"/>
          </p:cNvSpPr>
          <p:nvPr>
            <p:ph type="body" idx="4"/>
          </p:nvPr>
        </p:nvSpPr>
        <p:spPr>
          <a:xfrm>
            <a:off x="609441" y="5715001"/>
            <a:ext cx="7313295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45720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3" name="Google Shape;33;p54"/>
          <p:cNvSpPr txBox="1"/>
          <p:nvPr/>
        </p:nvSpPr>
        <p:spPr>
          <a:xfrm>
            <a:off x="10208141" y="6400801"/>
            <a:ext cx="1371243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0" bIns="45688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54"/>
          <p:cNvSpPr/>
          <p:nvPr/>
        </p:nvSpPr>
        <p:spPr>
          <a:xfrm>
            <a:off x="0" y="0"/>
            <a:ext cx="12188825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" name="Google Shape;35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0249" y="201584"/>
            <a:ext cx="2405599" cy="2749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051880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0/50 Content 3">
  <p:cSld name="50/50 Content 3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4"/>
          <p:cNvSpPr/>
          <p:nvPr/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84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4989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sz="31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84"/>
          <p:cNvSpPr txBox="1">
            <a:spLocks noGrp="1"/>
          </p:cNvSpPr>
          <p:nvPr>
            <p:ph type="body" idx="1"/>
          </p:nvPr>
        </p:nvSpPr>
        <p:spPr>
          <a:xfrm>
            <a:off x="6551494" y="685801"/>
            <a:ext cx="502789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380886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399"/>
            </a:lvl1pPr>
            <a:lvl2pPr marL="914126" lvl="1" indent="-355493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799"/>
            </a:lvl3pPr>
            <a:lvl4pPr marL="1828251" lvl="3" indent="-33010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5314" lvl="4" indent="-33010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2377" lvl="5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6pPr>
            <a:lvl7pPr marL="3199440" lvl="6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7pPr>
            <a:lvl8pPr marL="3656503" lvl="7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8pPr>
            <a:lvl9pPr marL="4113566" lvl="8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9pPr>
          </a:lstStyle>
          <a:p>
            <a:endParaRPr/>
          </a:p>
        </p:txBody>
      </p:sp>
      <p:sp>
        <p:nvSpPr>
          <p:cNvPr id="67" name="Google Shape;67;p84"/>
          <p:cNvSpPr txBox="1">
            <a:spLocks noGrp="1"/>
          </p:cNvSpPr>
          <p:nvPr>
            <p:ph type="body" idx="2"/>
          </p:nvPr>
        </p:nvSpPr>
        <p:spPr>
          <a:xfrm>
            <a:off x="609442" y="1828800"/>
            <a:ext cx="49897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33010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>
                <a:solidFill>
                  <a:schemeClr val="l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84"/>
          <p:cNvSpPr txBox="1">
            <a:spLocks noGrp="1"/>
          </p:cNvSpPr>
          <p:nvPr>
            <p:ph type="body" idx="3"/>
          </p:nvPr>
        </p:nvSpPr>
        <p:spPr>
          <a:xfrm>
            <a:off x="609442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799">
                <a:solidFill>
                  <a:schemeClr val="l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84"/>
          <p:cNvSpPr/>
          <p:nvPr/>
        </p:nvSpPr>
        <p:spPr>
          <a:xfrm>
            <a:off x="0" y="6400800"/>
            <a:ext cx="12188825" cy="46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84"/>
          <p:cNvSpPr txBox="1"/>
          <p:nvPr/>
        </p:nvSpPr>
        <p:spPr>
          <a:xfrm>
            <a:off x="10208141" y="6400801"/>
            <a:ext cx="1371243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0" bIns="45688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271" y="6471313"/>
            <a:ext cx="1160496" cy="3275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3308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11EF965-3EDC-9A8D-9C79-90C9C32443F9}"/>
              </a:ext>
            </a:extLst>
          </p:cNvPr>
          <p:cNvSpPr/>
          <p:nvPr userDrawn="1"/>
        </p:nvSpPr>
        <p:spPr>
          <a:xfrm>
            <a:off x="0" y="3886200"/>
            <a:ext cx="12188825" cy="2514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54F6E22B-075E-4CDA-4BF8-9A1858B549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94CF8E17-5F19-7BA6-D67E-7F2497F0B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</p:spPr>
        <p:txBody>
          <a:bodyPr vert="horz" lIns="0" tIns="45720" rIns="0" bIns="91440" rtlCol="0" anchor="ctr">
            <a:normAutofit/>
          </a:bodyPr>
          <a:lstStyle>
            <a:lvl1pPr>
              <a:defRPr>
                <a:solidFill>
                  <a:srgbClr val="311E57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3DD8232-105E-5FAB-6092-B93AF758E4C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95063" y="4344990"/>
            <a:ext cx="2285405" cy="455611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45720" tIns="0" rIns="45720" bIns="45720" anchor="b">
            <a:normAutofit/>
          </a:bodyPr>
          <a:lstStyle>
            <a:lvl1pPr marL="0" indent="0" algn="ctr">
              <a:lnSpc>
                <a:spcPct val="100000"/>
              </a:lnSpc>
              <a:buNone/>
              <a:defRPr sz="199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E820FD1-2A54-4D7C-6213-00F553F3A9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51712" y="4343403"/>
            <a:ext cx="2285405" cy="457198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45720" tIns="0" rIns="45720" bIns="45720" anchor="b">
            <a:normAutofit/>
          </a:bodyPr>
          <a:lstStyle>
            <a:lvl1pPr marL="0" indent="0" algn="ctr">
              <a:lnSpc>
                <a:spcPct val="100000"/>
              </a:lnSpc>
              <a:buNone/>
              <a:defRPr sz="199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666DB54-D9FC-761D-06AE-6401E5273D7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608358" y="4343402"/>
            <a:ext cx="2285405" cy="457198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45720" tIns="0" rIns="45720" bIns="45720" anchor="b">
            <a:normAutofit/>
          </a:bodyPr>
          <a:lstStyle>
            <a:lvl1pPr marL="0" indent="0" algn="ctr">
              <a:lnSpc>
                <a:spcPct val="100000"/>
              </a:lnSpc>
              <a:buNone/>
              <a:defRPr sz="199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978E86FA-7552-B7E4-E506-07FD755F38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95063" y="4803272"/>
            <a:ext cx="2285405" cy="455612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45720" tIns="45720" rIns="45720" bIns="4572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0" i="0">
                <a:solidFill>
                  <a:schemeClr val="bg1"/>
                </a:solidFill>
                <a:latin typeface="+mn-lt"/>
                <a:ea typeface="Inter Light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52CD3BBF-2645-12DF-0AA6-5B5FE949ED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51712" y="4803272"/>
            <a:ext cx="2285405" cy="455612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45720" tIns="45720" rIns="45720" bIns="4572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0" i="0">
                <a:solidFill>
                  <a:schemeClr val="bg1"/>
                </a:solidFill>
                <a:latin typeface="+mn-lt"/>
                <a:ea typeface="Inter Light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7EEE9A0-B6DD-DD88-2F06-9E5A58DF183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8358" y="4803272"/>
            <a:ext cx="2285405" cy="455612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45720" tIns="45720" rIns="45720" bIns="4572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0" i="0">
                <a:solidFill>
                  <a:schemeClr val="bg1"/>
                </a:solidFill>
                <a:latin typeface="+mn-lt"/>
                <a:ea typeface="Inter Light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7620E25-49B2-BBCD-A96D-177D0D54746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295063" y="2057400"/>
            <a:ext cx="2285405" cy="2286000"/>
          </a:xfrm>
          <a:solidFill>
            <a:schemeClr val="tx1"/>
          </a:solidFill>
        </p:spPr>
        <p:txBody>
          <a:bodyPr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21" name="Picture Placeholder 16">
            <a:extLst>
              <a:ext uri="{FF2B5EF4-FFF2-40B4-BE49-F238E27FC236}">
                <a16:creationId xmlns:a16="http://schemas.microsoft.com/office/drawing/2014/main" id="{6F2FAE5B-86A9-3080-FD50-9A60F343384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608358" y="2069122"/>
            <a:ext cx="2285405" cy="2286000"/>
          </a:xfrm>
          <a:solidFill>
            <a:schemeClr val="tx1"/>
          </a:solidFill>
        </p:spPr>
        <p:txBody>
          <a:bodyPr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22" name="Picture Placeholder 16">
            <a:extLst>
              <a:ext uri="{FF2B5EF4-FFF2-40B4-BE49-F238E27FC236}">
                <a16:creationId xmlns:a16="http://schemas.microsoft.com/office/drawing/2014/main" id="{E3E64393-2159-F9A6-CCA2-BA504F672B4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951712" y="2069122"/>
            <a:ext cx="2285405" cy="2286000"/>
          </a:xfrm>
          <a:solidFill>
            <a:schemeClr val="tx1"/>
          </a:solidFill>
        </p:spPr>
        <p:txBody>
          <a:bodyPr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Headshot</a:t>
            </a:r>
          </a:p>
        </p:txBody>
      </p:sp>
    </p:spTree>
    <p:extLst>
      <p:ext uri="{BB962C8B-B14F-4D97-AF65-F5344CB8AC3E}">
        <p14:creationId xmlns:p14="http://schemas.microsoft.com/office/powerpoint/2010/main" val="358204899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 Connect With Us 1">
  <p:cSld name="End Connect With Us 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2"/>
          <p:cNvSpPr/>
          <p:nvPr/>
        </p:nvSpPr>
        <p:spPr>
          <a:xfrm>
            <a:off x="0" y="0"/>
            <a:ext cx="7013336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62"/>
          <p:cNvSpPr txBox="1">
            <a:spLocks noGrp="1"/>
          </p:cNvSpPr>
          <p:nvPr>
            <p:ph type="title"/>
          </p:nvPr>
        </p:nvSpPr>
        <p:spPr>
          <a:xfrm>
            <a:off x="609441" y="3395950"/>
            <a:ext cx="5942052" cy="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sz="31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62"/>
          <p:cNvSpPr txBox="1">
            <a:spLocks noGrp="1"/>
          </p:cNvSpPr>
          <p:nvPr>
            <p:ph type="body" idx="1"/>
          </p:nvPr>
        </p:nvSpPr>
        <p:spPr>
          <a:xfrm>
            <a:off x="7465656" y="5893361"/>
            <a:ext cx="4113728" cy="448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126" lvl="1" indent="-355493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799"/>
            </a:lvl3pPr>
            <a:lvl4pPr marL="1828251" lvl="3" indent="-33010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5314" lvl="4" indent="-33010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2377" lvl="5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6pPr>
            <a:lvl7pPr marL="3199440" lvl="6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7pPr>
            <a:lvl8pPr marL="3656503" lvl="7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8pPr>
            <a:lvl9pPr marL="4113566" lvl="8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9pPr>
          </a:lstStyle>
          <a:p>
            <a:endParaRPr/>
          </a:p>
        </p:txBody>
      </p:sp>
      <p:sp>
        <p:nvSpPr>
          <p:cNvPr id="76" name="Google Shape;76;p62"/>
          <p:cNvSpPr txBox="1"/>
          <p:nvPr/>
        </p:nvSpPr>
        <p:spPr>
          <a:xfrm>
            <a:off x="609441" y="2743250"/>
            <a:ext cx="554765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82827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Next Steps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62"/>
          <p:cNvSpPr>
            <a:spLocks noGrp="1"/>
          </p:cNvSpPr>
          <p:nvPr>
            <p:ph type="pic" idx="2"/>
          </p:nvPr>
        </p:nvSpPr>
        <p:spPr>
          <a:xfrm>
            <a:off x="7008575" y="0"/>
            <a:ext cx="5165663" cy="4572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78" name="Google Shape;78;p62"/>
          <p:cNvSpPr txBox="1"/>
          <p:nvPr/>
        </p:nvSpPr>
        <p:spPr>
          <a:xfrm>
            <a:off x="7465656" y="5016640"/>
            <a:ext cx="4113728" cy="43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Connect With Us</a:t>
            </a:r>
            <a:endParaRPr sz="1600" b="1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9" name="Google Shape;79;p62"/>
          <p:cNvSpPr txBox="1"/>
          <p:nvPr/>
        </p:nvSpPr>
        <p:spPr>
          <a:xfrm>
            <a:off x="7474120" y="5480190"/>
            <a:ext cx="4113728" cy="43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newrocket.com</a:t>
            </a:r>
            <a:endParaRPr sz="1600" b="0" i="0" u="none" strike="noStrike" cap="none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0" name="Google Shape;80;p62" descr="A picture containing text, clip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2240" y="510275"/>
            <a:ext cx="1966905" cy="55519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62"/>
          <p:cNvSpPr txBox="1"/>
          <p:nvPr/>
        </p:nvSpPr>
        <p:spPr>
          <a:xfrm>
            <a:off x="609441" y="989814"/>
            <a:ext cx="2285405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688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 Beyond Workflows ™️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" name="Google Shape;82;p62"/>
          <p:cNvCxnSpPr/>
          <p:nvPr/>
        </p:nvCxnSpPr>
        <p:spPr>
          <a:xfrm>
            <a:off x="623288" y="3220550"/>
            <a:ext cx="564453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" name="Google Shape;83;p62"/>
          <p:cNvSpPr/>
          <p:nvPr/>
        </p:nvSpPr>
        <p:spPr>
          <a:xfrm>
            <a:off x="0" y="6400800"/>
            <a:ext cx="12188825" cy="46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62"/>
          <p:cNvSpPr txBox="1"/>
          <p:nvPr/>
        </p:nvSpPr>
        <p:spPr>
          <a:xfrm>
            <a:off x="10208141" y="6400801"/>
            <a:ext cx="1371243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0" bIns="45688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271" y="6471313"/>
            <a:ext cx="1160496" cy="3275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659468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0/40 Content 2">
  <p:cSld name="60/40 Content 2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5"/>
          <p:cNvSpPr/>
          <p:nvPr/>
        </p:nvSpPr>
        <p:spPr>
          <a:xfrm>
            <a:off x="0" y="0"/>
            <a:ext cx="702776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55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594205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sz="31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5"/>
          <p:cNvSpPr txBox="1">
            <a:spLocks noGrp="1"/>
          </p:cNvSpPr>
          <p:nvPr>
            <p:ph type="body" idx="1"/>
          </p:nvPr>
        </p:nvSpPr>
        <p:spPr>
          <a:xfrm>
            <a:off x="7465656" y="685800"/>
            <a:ext cx="4113728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rmAutofit/>
          </a:bodyPr>
          <a:lstStyle>
            <a:lvl1pPr marL="457063" lvl="0" indent="-380886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399"/>
            </a:lvl1pPr>
            <a:lvl2pPr marL="914126" lvl="1" indent="-355493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799"/>
            </a:lvl3pPr>
            <a:lvl4pPr marL="1828251" lvl="3" indent="-33010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5314" lvl="4" indent="-33010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2377" lvl="5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6pPr>
            <a:lvl7pPr marL="3199440" lvl="6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7pPr>
            <a:lvl8pPr marL="3656503" lvl="7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8pPr>
            <a:lvl9pPr marL="4113566" lvl="8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9pPr>
          </a:lstStyle>
          <a:p>
            <a:endParaRPr/>
          </a:p>
        </p:txBody>
      </p:sp>
      <p:sp>
        <p:nvSpPr>
          <p:cNvPr id="90" name="Google Shape;90;p55"/>
          <p:cNvSpPr txBox="1">
            <a:spLocks noGrp="1"/>
          </p:cNvSpPr>
          <p:nvPr>
            <p:ph type="body" idx="2"/>
          </p:nvPr>
        </p:nvSpPr>
        <p:spPr>
          <a:xfrm>
            <a:off x="609443" y="1828800"/>
            <a:ext cx="5942051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33010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>
                <a:solidFill>
                  <a:schemeClr val="l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1" name="Google Shape;91;p55"/>
          <p:cNvSpPr txBox="1">
            <a:spLocks noGrp="1"/>
          </p:cNvSpPr>
          <p:nvPr>
            <p:ph type="body" idx="3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799">
                <a:solidFill>
                  <a:schemeClr val="l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55"/>
          <p:cNvSpPr/>
          <p:nvPr/>
        </p:nvSpPr>
        <p:spPr>
          <a:xfrm>
            <a:off x="0" y="6400800"/>
            <a:ext cx="12188825" cy="46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55"/>
          <p:cNvSpPr txBox="1"/>
          <p:nvPr/>
        </p:nvSpPr>
        <p:spPr>
          <a:xfrm>
            <a:off x="10208141" y="6400801"/>
            <a:ext cx="1371243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0" bIns="45688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271" y="6471313"/>
            <a:ext cx="1160496" cy="3275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998610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0/30 Content 1">
  <p:cSld name="70/30 Content 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7"/>
          <p:cNvSpPr>
            <a:spLocks noGrp="1"/>
          </p:cNvSpPr>
          <p:nvPr>
            <p:ph type="pic" idx="2"/>
          </p:nvPr>
        </p:nvSpPr>
        <p:spPr>
          <a:xfrm>
            <a:off x="7922736" y="0"/>
            <a:ext cx="4266089" cy="64008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97" name="Google Shape;97;p67"/>
          <p:cNvSpPr txBox="1">
            <a:spLocks noGrp="1"/>
          </p:cNvSpPr>
          <p:nvPr>
            <p:ph type="title"/>
          </p:nvPr>
        </p:nvSpPr>
        <p:spPr>
          <a:xfrm>
            <a:off x="609441" y="685801"/>
            <a:ext cx="685621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sz="3199">
                <a:latin typeface="Inter"/>
                <a:ea typeface="Inter"/>
                <a:cs typeface="Inter"/>
                <a:sym typeface="Int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67"/>
          <p:cNvSpPr txBox="1">
            <a:spLocks noGrp="1"/>
          </p:cNvSpPr>
          <p:nvPr>
            <p:ph type="body" idx="1"/>
          </p:nvPr>
        </p:nvSpPr>
        <p:spPr>
          <a:xfrm>
            <a:off x="609440" y="1828801"/>
            <a:ext cx="6856214" cy="434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22853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latin typeface="Inter"/>
                <a:ea typeface="Inter"/>
                <a:cs typeface="Inter"/>
                <a:sym typeface="Inter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9" name="Google Shape;99;p67"/>
          <p:cNvSpPr txBox="1">
            <a:spLocks noGrp="1"/>
          </p:cNvSpPr>
          <p:nvPr>
            <p:ph type="body" idx="3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512086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eadline Purple Background 1">
  <p:cSld name="Headline Purple Background 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56"/>
          <p:cNvSpPr txBox="1">
            <a:spLocks noGrp="1"/>
          </p:cNvSpPr>
          <p:nvPr>
            <p:ph type="ctrTitle"/>
          </p:nvPr>
        </p:nvSpPr>
        <p:spPr>
          <a:xfrm>
            <a:off x="1066522" y="1142999"/>
            <a:ext cx="10055781" cy="2743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39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3" name="Google Shape;103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565" y="557868"/>
            <a:ext cx="1568106" cy="44262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56"/>
          <p:cNvSpPr/>
          <p:nvPr/>
        </p:nvSpPr>
        <p:spPr>
          <a:xfrm>
            <a:off x="0" y="6400800"/>
            <a:ext cx="12188825" cy="46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565" y="6415379"/>
            <a:ext cx="1568106" cy="442623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56"/>
          <p:cNvSpPr txBox="1"/>
          <p:nvPr/>
        </p:nvSpPr>
        <p:spPr>
          <a:xfrm>
            <a:off x="10208141" y="6400801"/>
            <a:ext cx="1371243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0" bIns="45688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417273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eadline Picture Background 1">
  <p:cSld name="Headline Picture Background 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7"/>
          <p:cNvSpPr>
            <a:spLocks noGrp="1"/>
          </p:cNvSpPr>
          <p:nvPr>
            <p:ph type="pic" idx="2"/>
          </p:nvPr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09" name="Google Shape;109;p57"/>
          <p:cNvSpPr txBox="1">
            <a:spLocks noGrp="1"/>
          </p:cNvSpPr>
          <p:nvPr>
            <p:ph type="ctrTitle"/>
          </p:nvPr>
        </p:nvSpPr>
        <p:spPr>
          <a:xfrm>
            <a:off x="609441" y="685799"/>
            <a:ext cx="10969943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sz="3199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57"/>
          <p:cNvSpPr/>
          <p:nvPr/>
        </p:nvSpPr>
        <p:spPr>
          <a:xfrm>
            <a:off x="0" y="6400800"/>
            <a:ext cx="12188825" cy="46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57"/>
          <p:cNvSpPr txBox="1"/>
          <p:nvPr/>
        </p:nvSpPr>
        <p:spPr>
          <a:xfrm>
            <a:off x="10208141" y="6400801"/>
            <a:ext cx="1371243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0" bIns="45688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271" y="6471313"/>
            <a:ext cx="1160496" cy="3275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866153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3/33/33 Content 6">
  <p:cSld name="33/33/33 Content 6">
    <p:bg>
      <p:bgPr>
        <a:solidFill>
          <a:schemeClr val="accen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9"/>
          <p:cNvSpPr/>
          <p:nvPr/>
        </p:nvSpPr>
        <p:spPr>
          <a:xfrm>
            <a:off x="1066533" y="2400305"/>
            <a:ext cx="2285396" cy="2285991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59"/>
          <p:cNvSpPr/>
          <p:nvPr/>
        </p:nvSpPr>
        <p:spPr>
          <a:xfrm>
            <a:off x="8836901" y="2400303"/>
            <a:ext cx="2285396" cy="2285991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59"/>
          <p:cNvSpPr/>
          <p:nvPr/>
        </p:nvSpPr>
        <p:spPr>
          <a:xfrm>
            <a:off x="4960856" y="2400305"/>
            <a:ext cx="2285396" cy="2285991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59"/>
          <p:cNvSpPr txBox="1">
            <a:spLocks noGrp="1"/>
          </p:cNvSpPr>
          <p:nvPr>
            <p:ph type="body" idx="1"/>
          </p:nvPr>
        </p:nvSpPr>
        <p:spPr>
          <a:xfrm>
            <a:off x="609442" y="4800600"/>
            <a:ext cx="31995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063" lvl="0" indent="-22853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999" b="1" i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59"/>
          <p:cNvSpPr txBox="1">
            <a:spLocks noGrp="1"/>
          </p:cNvSpPr>
          <p:nvPr>
            <p:ph type="body" idx="2"/>
          </p:nvPr>
        </p:nvSpPr>
        <p:spPr>
          <a:xfrm>
            <a:off x="4503772" y="4800600"/>
            <a:ext cx="319956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063" lvl="0" indent="-22853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999" b="1" i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59"/>
          <p:cNvSpPr txBox="1">
            <a:spLocks noGrp="1"/>
          </p:cNvSpPr>
          <p:nvPr>
            <p:ph type="body" idx="3"/>
          </p:nvPr>
        </p:nvSpPr>
        <p:spPr>
          <a:xfrm>
            <a:off x="8379813" y="4809565"/>
            <a:ext cx="319957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063" lvl="0" indent="-22853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999" b="1" i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59"/>
          <p:cNvSpPr>
            <a:spLocks noGrp="1"/>
          </p:cNvSpPr>
          <p:nvPr>
            <p:ph type="pic" idx="4"/>
          </p:nvPr>
        </p:nvSpPr>
        <p:spPr>
          <a:xfrm>
            <a:off x="1637876" y="2971799"/>
            <a:ext cx="1142702" cy="114300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59"/>
          <p:cNvSpPr>
            <a:spLocks noGrp="1"/>
          </p:cNvSpPr>
          <p:nvPr>
            <p:ph type="pic" idx="5"/>
          </p:nvPr>
        </p:nvSpPr>
        <p:spPr>
          <a:xfrm>
            <a:off x="5532202" y="2971800"/>
            <a:ext cx="1142702" cy="11430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59"/>
          <p:cNvSpPr>
            <a:spLocks noGrp="1"/>
          </p:cNvSpPr>
          <p:nvPr>
            <p:ph type="pic" idx="6"/>
          </p:nvPr>
        </p:nvSpPr>
        <p:spPr>
          <a:xfrm>
            <a:off x="9408247" y="2971798"/>
            <a:ext cx="1142702" cy="11430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59"/>
          <p:cNvSpPr txBox="1">
            <a:spLocks noGrp="1"/>
          </p:cNvSpPr>
          <p:nvPr>
            <p:ph type="body" idx="7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799">
                <a:solidFill>
                  <a:schemeClr val="l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59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ctr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59"/>
          <p:cNvSpPr/>
          <p:nvPr/>
        </p:nvSpPr>
        <p:spPr>
          <a:xfrm>
            <a:off x="0" y="6400800"/>
            <a:ext cx="12188825" cy="46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59"/>
          <p:cNvSpPr txBox="1"/>
          <p:nvPr/>
        </p:nvSpPr>
        <p:spPr>
          <a:xfrm>
            <a:off x="10208141" y="6400801"/>
            <a:ext cx="1371243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0" bIns="45688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271" y="6471313"/>
            <a:ext cx="1160496" cy="3275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325386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text with picture">
  <p:cSld name="Title and body text with picture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30b1a41ba8_0_814"/>
          <p:cNvSpPr/>
          <p:nvPr/>
        </p:nvSpPr>
        <p:spPr>
          <a:xfrm>
            <a:off x="0" y="6237515"/>
            <a:ext cx="12188825" cy="62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g230b1a41ba8_0_814"/>
          <p:cNvSpPr txBox="1">
            <a:spLocks noGrp="1"/>
          </p:cNvSpPr>
          <p:nvPr>
            <p:ph type="title"/>
          </p:nvPr>
        </p:nvSpPr>
        <p:spPr>
          <a:xfrm>
            <a:off x="500614" y="475042"/>
            <a:ext cx="6301059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Barlow SemiBold"/>
              <a:buNone/>
              <a:defRPr sz="3199" b="1" i="0" u="none" strike="noStrike" cap="none">
                <a:solidFill>
                  <a:schemeClr val="accen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9pPr>
          </a:lstStyle>
          <a:p>
            <a:endParaRPr/>
          </a:p>
        </p:txBody>
      </p:sp>
      <p:sp>
        <p:nvSpPr>
          <p:cNvPr id="131" name="Google Shape;131;g230b1a41ba8_0_814"/>
          <p:cNvSpPr/>
          <p:nvPr/>
        </p:nvSpPr>
        <p:spPr>
          <a:xfrm>
            <a:off x="0" y="6237515"/>
            <a:ext cx="626237" cy="62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g230b1a41ba8_0_8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6412" y="6354911"/>
            <a:ext cx="315603" cy="394607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230b1a41ba8_0_814"/>
          <p:cNvSpPr txBox="1"/>
          <p:nvPr/>
        </p:nvSpPr>
        <p:spPr>
          <a:xfrm>
            <a:off x="750919" y="6379030"/>
            <a:ext cx="1490912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lang="en-US" sz="1333" b="1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CONFIDENTIAL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g230b1a41ba8_0_814"/>
          <p:cNvSpPr txBox="1"/>
          <p:nvPr/>
        </p:nvSpPr>
        <p:spPr>
          <a:xfrm>
            <a:off x="10980826" y="6357255"/>
            <a:ext cx="72911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688" rIns="91401" bIns="45688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 b="1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t>‹#›</a:t>
            </a:fld>
            <a:endParaRPr sz="1600" b="1" i="0" u="none" strike="noStrike" cap="none">
              <a:solidFill>
                <a:schemeClr val="dk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35" name="Google Shape;135;g230b1a41ba8_0_814"/>
          <p:cNvSpPr>
            <a:spLocks noGrp="1"/>
          </p:cNvSpPr>
          <p:nvPr>
            <p:ph type="pic" idx="2"/>
          </p:nvPr>
        </p:nvSpPr>
        <p:spPr>
          <a:xfrm>
            <a:off x="7390317" y="596901"/>
            <a:ext cx="4174313" cy="51150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g230b1a41ba8_0_814"/>
          <p:cNvSpPr txBox="1">
            <a:spLocks noGrp="1"/>
          </p:cNvSpPr>
          <p:nvPr>
            <p:ph type="body" idx="1"/>
          </p:nvPr>
        </p:nvSpPr>
        <p:spPr>
          <a:xfrm>
            <a:off x="522380" y="1461326"/>
            <a:ext cx="6279464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>
            <a:lvl1pPr marL="457063" marR="0" lvl="0" indent="-347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7"/>
              <a:buFont typeface="Arial"/>
              <a:buChar char="•"/>
              <a:defRPr sz="1866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126" marR="0" lvl="1" indent="-321657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1467"/>
              <a:buFont typeface="Arial"/>
              <a:buChar char="•"/>
              <a:defRPr sz="1467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189" marR="0" lvl="2" indent="-228531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251" marR="0" lvl="3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5314" marR="0" lvl="4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2377" marR="0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99440" marR="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6503" marR="0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3566" marR="0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79" userDrawn="1">
          <p15:clr>
            <a:srgbClr val="FBAE40"/>
          </p15:clr>
        </p15:guide>
        <p15:guide id="3" pos="295" userDrawn="1">
          <p15:clr>
            <a:srgbClr val="FBAE40"/>
          </p15:clr>
        </p15:guide>
        <p15:guide id="4" pos="5464" userDrawn="1">
          <p15:clr>
            <a:srgbClr val="FBAE40"/>
          </p15:clr>
        </p15:guide>
        <p15:guide id="5" orient="horz" pos="282" userDrawn="1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text with picture">
  <p:cSld name="Title and body text with picture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30b1a41ba8_0_814"/>
          <p:cNvSpPr/>
          <p:nvPr/>
        </p:nvSpPr>
        <p:spPr>
          <a:xfrm>
            <a:off x="0" y="6237515"/>
            <a:ext cx="12188825" cy="62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g230b1a41ba8_0_814"/>
          <p:cNvSpPr txBox="1">
            <a:spLocks noGrp="1"/>
          </p:cNvSpPr>
          <p:nvPr>
            <p:ph type="title"/>
          </p:nvPr>
        </p:nvSpPr>
        <p:spPr>
          <a:xfrm>
            <a:off x="500614" y="475042"/>
            <a:ext cx="6301059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Barlow SemiBold"/>
              <a:buNone/>
              <a:defRPr sz="3199" b="1" i="0" u="none" strike="noStrike" cap="none">
                <a:solidFill>
                  <a:schemeClr val="accen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9pPr>
          </a:lstStyle>
          <a:p>
            <a:endParaRPr/>
          </a:p>
        </p:txBody>
      </p:sp>
      <p:sp>
        <p:nvSpPr>
          <p:cNvPr id="131" name="Google Shape;131;g230b1a41ba8_0_814"/>
          <p:cNvSpPr/>
          <p:nvPr/>
        </p:nvSpPr>
        <p:spPr>
          <a:xfrm>
            <a:off x="0" y="6237515"/>
            <a:ext cx="626237" cy="62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g230b1a41ba8_0_8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6412" y="6354911"/>
            <a:ext cx="315603" cy="394607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230b1a41ba8_0_814"/>
          <p:cNvSpPr txBox="1"/>
          <p:nvPr/>
        </p:nvSpPr>
        <p:spPr>
          <a:xfrm>
            <a:off x="750919" y="6379030"/>
            <a:ext cx="1490912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lang="en-US" sz="1333" b="1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CONFIDENTIAL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g230b1a41ba8_0_814"/>
          <p:cNvSpPr txBox="1"/>
          <p:nvPr/>
        </p:nvSpPr>
        <p:spPr>
          <a:xfrm>
            <a:off x="10980826" y="6357255"/>
            <a:ext cx="72911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688" rIns="91401" bIns="45688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 b="1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t>‹#›</a:t>
            </a:fld>
            <a:endParaRPr sz="1600" b="1" i="0" u="none" strike="noStrike" cap="none">
              <a:solidFill>
                <a:schemeClr val="dk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35" name="Google Shape;135;g230b1a41ba8_0_814"/>
          <p:cNvSpPr>
            <a:spLocks noGrp="1"/>
          </p:cNvSpPr>
          <p:nvPr>
            <p:ph type="pic" idx="2"/>
          </p:nvPr>
        </p:nvSpPr>
        <p:spPr>
          <a:xfrm>
            <a:off x="7390317" y="596901"/>
            <a:ext cx="4174313" cy="51150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g230b1a41ba8_0_814"/>
          <p:cNvSpPr txBox="1">
            <a:spLocks noGrp="1"/>
          </p:cNvSpPr>
          <p:nvPr>
            <p:ph type="body" idx="1"/>
          </p:nvPr>
        </p:nvSpPr>
        <p:spPr>
          <a:xfrm>
            <a:off x="522380" y="1461326"/>
            <a:ext cx="6279464" cy="37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>
            <a:lvl1pPr marL="457063" marR="0" lvl="0" indent="-347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7"/>
              <a:buFont typeface="Arial"/>
              <a:buChar char="•"/>
              <a:defRPr sz="1866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126" marR="0" lvl="1" indent="-321657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1467"/>
              <a:buFont typeface="Arial"/>
              <a:buChar char="•"/>
              <a:defRPr sz="1467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189" marR="0" lvl="2" indent="-228531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251" marR="0" lvl="3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5314" marR="0" lvl="4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2377" marR="0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99440" marR="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6503" marR="0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3566" marR="0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5034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95">
          <p15:clr>
            <a:srgbClr val="FBAE40"/>
          </p15:clr>
        </p15:guide>
        <p15:guide id="4" pos="5465">
          <p15:clr>
            <a:srgbClr val="FBAE40"/>
          </p15:clr>
        </p15:guide>
        <p15:guide id="5" orient="horz" pos="282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text with picture bleed">
  <p:cSld name="Title and body text with picture bleed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30b1a41ba8_0_1068"/>
          <p:cNvSpPr/>
          <p:nvPr/>
        </p:nvSpPr>
        <p:spPr>
          <a:xfrm>
            <a:off x="0" y="6237515"/>
            <a:ext cx="12188825" cy="62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230b1a41ba8_0_1068"/>
          <p:cNvSpPr txBox="1">
            <a:spLocks noGrp="1"/>
          </p:cNvSpPr>
          <p:nvPr>
            <p:ph type="title"/>
          </p:nvPr>
        </p:nvSpPr>
        <p:spPr>
          <a:xfrm>
            <a:off x="500614" y="475042"/>
            <a:ext cx="6301059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Barlow SemiBold"/>
              <a:buNone/>
              <a:defRPr sz="3199" b="1" i="0" u="none" strike="noStrike" cap="none">
                <a:solidFill>
                  <a:schemeClr val="accen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9pPr>
          </a:lstStyle>
          <a:p>
            <a:endParaRPr/>
          </a:p>
        </p:txBody>
      </p:sp>
      <p:sp>
        <p:nvSpPr>
          <p:cNvPr id="140" name="Google Shape;140;g230b1a41ba8_0_1068"/>
          <p:cNvSpPr/>
          <p:nvPr/>
        </p:nvSpPr>
        <p:spPr>
          <a:xfrm>
            <a:off x="0" y="6237515"/>
            <a:ext cx="626237" cy="62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g230b1a41ba8_0_10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6412" y="6354911"/>
            <a:ext cx="315603" cy="394607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230b1a41ba8_0_1068"/>
          <p:cNvSpPr txBox="1"/>
          <p:nvPr/>
        </p:nvSpPr>
        <p:spPr>
          <a:xfrm>
            <a:off x="750919" y="6379030"/>
            <a:ext cx="1490912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lang="en-US" sz="1333" b="1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CONFIDENTIAL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230b1a41ba8_0_1068"/>
          <p:cNvSpPr txBox="1"/>
          <p:nvPr/>
        </p:nvSpPr>
        <p:spPr>
          <a:xfrm>
            <a:off x="10980826" y="6357255"/>
            <a:ext cx="72911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 b="1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t>‹#›</a:t>
            </a:fld>
            <a:endParaRPr sz="1600" b="1" i="0" u="none" strike="noStrike" cap="none">
              <a:solidFill>
                <a:schemeClr val="dk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44" name="Google Shape;144;g230b1a41ba8_0_1068"/>
          <p:cNvSpPr>
            <a:spLocks noGrp="1"/>
          </p:cNvSpPr>
          <p:nvPr>
            <p:ph type="pic" idx="2"/>
          </p:nvPr>
        </p:nvSpPr>
        <p:spPr>
          <a:xfrm>
            <a:off x="7430174" y="-2"/>
            <a:ext cx="4758560" cy="6225900"/>
          </a:xfrm>
          <a:prstGeom prst="rect">
            <a:avLst/>
          </a:prstGeom>
          <a:noFill/>
          <a:ln>
            <a:noFill/>
          </a:ln>
        </p:spPr>
      </p:sp>
      <p:sp>
        <p:nvSpPr>
          <p:cNvPr id="145" name="Google Shape;145;g230b1a41ba8_0_1068"/>
          <p:cNvSpPr txBox="1">
            <a:spLocks noGrp="1"/>
          </p:cNvSpPr>
          <p:nvPr>
            <p:ph type="body" idx="1"/>
          </p:nvPr>
        </p:nvSpPr>
        <p:spPr>
          <a:xfrm>
            <a:off x="522379" y="1295401"/>
            <a:ext cx="6301059" cy="43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063" marR="0" lvl="0" indent="-22853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67"/>
              <a:buFont typeface="Arial"/>
              <a:buNone/>
              <a:defRPr sz="1467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126" marR="0" lvl="1" indent="-321657" algn="l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2"/>
              </a:buClr>
              <a:buSzPts val="1467"/>
              <a:buFont typeface="Arial"/>
              <a:buChar char="•"/>
              <a:defRPr sz="1467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189" marR="0" lvl="2" indent="-228531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251" marR="0" lvl="3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5314" marR="0" lvl="4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2377" marR="0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99440" marR="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6503" marR="0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3566" marR="0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330774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/33/33 Content 3">
  <p:cSld name="33/33/33 Content 3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8"/>
          <p:cNvSpPr txBox="1">
            <a:spLocks noGrp="1"/>
          </p:cNvSpPr>
          <p:nvPr>
            <p:ph type="body" idx="1"/>
          </p:nvPr>
        </p:nvSpPr>
        <p:spPr>
          <a:xfrm>
            <a:off x="609442" y="2971800"/>
            <a:ext cx="31995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 b="1" i="0">
                <a:latin typeface="Arial"/>
                <a:ea typeface="Arial"/>
                <a:cs typeface="Arial"/>
                <a:sym typeface="Arial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58"/>
          <p:cNvSpPr txBox="1">
            <a:spLocks noGrp="1"/>
          </p:cNvSpPr>
          <p:nvPr>
            <p:ph type="body" idx="2"/>
          </p:nvPr>
        </p:nvSpPr>
        <p:spPr>
          <a:xfrm>
            <a:off x="4266089" y="2971800"/>
            <a:ext cx="319956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 b="1" i="0">
                <a:latin typeface="Arial"/>
                <a:ea typeface="Arial"/>
                <a:cs typeface="Arial"/>
                <a:sym typeface="Arial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58"/>
          <p:cNvSpPr txBox="1">
            <a:spLocks noGrp="1"/>
          </p:cNvSpPr>
          <p:nvPr>
            <p:ph type="body" idx="3"/>
          </p:nvPr>
        </p:nvSpPr>
        <p:spPr>
          <a:xfrm>
            <a:off x="7922732" y="2971800"/>
            <a:ext cx="319957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 b="1" i="0">
                <a:latin typeface="Arial"/>
                <a:ea typeface="Arial"/>
                <a:cs typeface="Arial"/>
                <a:sym typeface="Arial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58"/>
          <p:cNvSpPr>
            <a:spLocks noGrp="1"/>
          </p:cNvSpPr>
          <p:nvPr>
            <p:ph type="pic" idx="4"/>
          </p:nvPr>
        </p:nvSpPr>
        <p:spPr>
          <a:xfrm>
            <a:off x="618866" y="2062846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58"/>
          <p:cNvSpPr>
            <a:spLocks noGrp="1"/>
          </p:cNvSpPr>
          <p:nvPr>
            <p:ph type="pic" idx="5"/>
          </p:nvPr>
        </p:nvSpPr>
        <p:spPr>
          <a:xfrm>
            <a:off x="4275513" y="2062846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58"/>
          <p:cNvSpPr>
            <a:spLocks noGrp="1"/>
          </p:cNvSpPr>
          <p:nvPr>
            <p:ph type="pic" idx="6"/>
          </p:nvPr>
        </p:nvSpPr>
        <p:spPr>
          <a:xfrm>
            <a:off x="7932161" y="2062846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58"/>
          <p:cNvSpPr txBox="1">
            <a:spLocks noGrp="1"/>
          </p:cNvSpPr>
          <p:nvPr>
            <p:ph type="body" idx="7"/>
          </p:nvPr>
        </p:nvSpPr>
        <p:spPr>
          <a:xfrm>
            <a:off x="609438" y="3429000"/>
            <a:ext cx="3199571" cy="274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58"/>
          <p:cNvSpPr txBox="1">
            <a:spLocks noGrp="1"/>
          </p:cNvSpPr>
          <p:nvPr>
            <p:ph type="body" idx="8"/>
          </p:nvPr>
        </p:nvSpPr>
        <p:spPr>
          <a:xfrm>
            <a:off x="4266089" y="3428462"/>
            <a:ext cx="3199567" cy="274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58"/>
          <p:cNvSpPr txBox="1">
            <a:spLocks noGrp="1"/>
          </p:cNvSpPr>
          <p:nvPr>
            <p:ph type="body" idx="9"/>
          </p:nvPr>
        </p:nvSpPr>
        <p:spPr>
          <a:xfrm>
            <a:off x="7922736" y="3429001"/>
            <a:ext cx="3199567" cy="2742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58"/>
          <p:cNvSpPr txBox="1">
            <a:spLocks noGrp="1"/>
          </p:cNvSpPr>
          <p:nvPr>
            <p:ph type="body" idx="13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58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ctr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89129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11EF965-3EDC-9A8D-9C79-90C9C32443F9}"/>
              </a:ext>
            </a:extLst>
          </p:cNvPr>
          <p:cNvSpPr/>
          <p:nvPr userDrawn="1"/>
        </p:nvSpPr>
        <p:spPr>
          <a:xfrm>
            <a:off x="0" y="3886200"/>
            <a:ext cx="12188825" cy="2514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+mn-lt"/>
            </a:endParaRP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54F6E22B-075E-4CDA-4BF8-9A1858B549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n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94CF8E17-5F19-7BA6-D67E-7F2497F0B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</p:spPr>
        <p:txBody>
          <a:bodyPr vert="horz" lIns="0" tIns="45720" rIns="0" bIns="91440" rtlCol="0" anchor="ctr">
            <a:normAutofit/>
          </a:bodyPr>
          <a:lstStyle>
            <a:lvl1pPr>
              <a:defRPr>
                <a:solidFill>
                  <a:srgbClr val="311E57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7620E25-49B2-BBCD-A96D-177D0D54746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123384" y="2057400"/>
            <a:ext cx="2285405" cy="2286000"/>
          </a:xfrm>
          <a:solidFill>
            <a:schemeClr val="tx1"/>
          </a:solidFill>
        </p:spPr>
        <p:txBody>
          <a:bodyPr anchor="t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22" name="Picture Placeholder 16">
            <a:extLst>
              <a:ext uri="{FF2B5EF4-FFF2-40B4-BE49-F238E27FC236}">
                <a16:creationId xmlns:a16="http://schemas.microsoft.com/office/drawing/2014/main" id="{E3E64393-2159-F9A6-CCA2-BA504F672B4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6780034" y="2069122"/>
            <a:ext cx="2285405" cy="2286000"/>
          </a:xfrm>
          <a:solidFill>
            <a:schemeClr val="tx1"/>
          </a:solidFill>
        </p:spPr>
        <p:txBody>
          <a:bodyPr anchor="t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85650DE-DC13-C170-E9C4-036713ED2DC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23384" y="4344990"/>
            <a:ext cx="2285405" cy="455611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45720" tIns="0" rIns="45720" bIns="45720" anchor="b">
            <a:normAutofit/>
          </a:bodyPr>
          <a:lstStyle>
            <a:lvl1pPr marL="0" indent="0" algn="ctr">
              <a:lnSpc>
                <a:spcPct val="100000"/>
              </a:lnSpc>
              <a:buNone/>
              <a:defRPr sz="1999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9FD28A58-1C11-1AD7-9796-C76C097DC78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80033" y="4343403"/>
            <a:ext cx="2285405" cy="457198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45720" tIns="0" rIns="45720" bIns="45720" anchor="b">
            <a:normAutofit/>
          </a:bodyPr>
          <a:lstStyle>
            <a:lvl1pPr marL="0" indent="0" algn="ctr">
              <a:lnSpc>
                <a:spcPct val="100000"/>
              </a:lnSpc>
              <a:buNone/>
              <a:defRPr sz="1999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CC726F3D-6152-34EC-08D8-37C580EA5E4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23384" y="4803272"/>
            <a:ext cx="2285405" cy="455612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45720" tIns="45720" rIns="45720" bIns="4572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0" i="0">
                <a:solidFill>
                  <a:schemeClr val="bg1"/>
                </a:solidFill>
                <a:latin typeface="+mn-lt"/>
                <a:ea typeface="Inter Light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6A2E599C-BA89-2AAF-3D33-CB88CD60DE6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80033" y="4803272"/>
            <a:ext cx="2285405" cy="455612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45720" tIns="45720" rIns="45720" bIns="4572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0" i="0">
                <a:solidFill>
                  <a:schemeClr val="bg1"/>
                </a:solidFill>
                <a:latin typeface="+mn-lt"/>
                <a:ea typeface="Inter Light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02389461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ourney 1">
  <p:cSld name="Journey 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Google Shape;159;p60"/>
          <p:cNvCxnSpPr/>
          <p:nvPr/>
        </p:nvCxnSpPr>
        <p:spPr>
          <a:xfrm>
            <a:off x="2437765" y="3239902"/>
            <a:ext cx="0" cy="64008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0" name="Google Shape;160;p60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731329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61" name="Google Shape;161;p60"/>
          <p:cNvCxnSpPr/>
          <p:nvPr/>
        </p:nvCxnSpPr>
        <p:spPr>
          <a:xfrm>
            <a:off x="1295242" y="3884939"/>
            <a:ext cx="0" cy="64008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2" name="Google Shape;162;p60"/>
          <p:cNvCxnSpPr/>
          <p:nvPr/>
        </p:nvCxnSpPr>
        <p:spPr>
          <a:xfrm>
            <a:off x="1298110" y="3881054"/>
            <a:ext cx="9824193" cy="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63" name="Google Shape;163;p60"/>
          <p:cNvSpPr/>
          <p:nvPr/>
        </p:nvSpPr>
        <p:spPr>
          <a:xfrm>
            <a:off x="8379817" y="685800"/>
            <a:ext cx="228540" cy="228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accen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64" name="Google Shape;164;p60"/>
          <p:cNvSpPr/>
          <p:nvPr/>
        </p:nvSpPr>
        <p:spPr>
          <a:xfrm>
            <a:off x="1203900" y="3787902"/>
            <a:ext cx="182326" cy="186304"/>
          </a:xfrm>
          <a:prstGeom prst="ellipse">
            <a:avLst/>
          </a:prstGeom>
          <a:solidFill>
            <a:schemeClr val="accent6"/>
          </a:solidFill>
          <a:ln w="38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65" name="Google Shape;165;p60"/>
          <p:cNvSpPr/>
          <p:nvPr/>
        </p:nvSpPr>
        <p:spPr>
          <a:xfrm>
            <a:off x="8379818" y="1144997"/>
            <a:ext cx="22854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accen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66" name="Google Shape;166;p60"/>
          <p:cNvSpPr txBox="1">
            <a:spLocks noGrp="1"/>
          </p:cNvSpPr>
          <p:nvPr>
            <p:ph type="body" idx="1"/>
          </p:nvPr>
        </p:nvSpPr>
        <p:spPr>
          <a:xfrm>
            <a:off x="609441" y="4561952"/>
            <a:ext cx="1371240" cy="708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063" lvl="0" indent="-22853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 i="0">
                <a:latin typeface="Inter Light"/>
                <a:ea typeface="Inter Light"/>
                <a:cs typeface="Inter Light"/>
                <a:sym typeface="Inter Light"/>
              </a:defRPr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60"/>
          <p:cNvSpPr txBox="1">
            <a:spLocks noGrp="1"/>
          </p:cNvSpPr>
          <p:nvPr>
            <p:ph type="body" idx="2"/>
          </p:nvPr>
        </p:nvSpPr>
        <p:spPr>
          <a:xfrm>
            <a:off x="8836898" y="685801"/>
            <a:ext cx="228540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82875" anchor="t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 i="0">
                <a:latin typeface="Inter Light"/>
                <a:ea typeface="Inter Light"/>
                <a:cs typeface="Inter Light"/>
                <a:sym typeface="Inter Light"/>
              </a:defRPr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60"/>
          <p:cNvSpPr txBox="1">
            <a:spLocks noGrp="1"/>
          </p:cNvSpPr>
          <p:nvPr>
            <p:ph type="body" idx="3"/>
          </p:nvPr>
        </p:nvSpPr>
        <p:spPr>
          <a:xfrm>
            <a:off x="8836898" y="1143000"/>
            <a:ext cx="228540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82875" anchor="t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 i="0">
                <a:latin typeface="Inter Light"/>
                <a:ea typeface="Inter Light"/>
                <a:cs typeface="Inter Light"/>
                <a:sym typeface="Inter Light"/>
              </a:defRPr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60"/>
          <p:cNvSpPr/>
          <p:nvPr/>
        </p:nvSpPr>
        <p:spPr>
          <a:xfrm>
            <a:off x="2209225" y="3638409"/>
            <a:ext cx="457081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accen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70" name="Google Shape;170;p60"/>
          <p:cNvSpPr txBox="1">
            <a:spLocks noGrp="1"/>
          </p:cNvSpPr>
          <p:nvPr>
            <p:ph type="body" idx="4"/>
          </p:nvPr>
        </p:nvSpPr>
        <p:spPr>
          <a:xfrm>
            <a:off x="1752145" y="2522448"/>
            <a:ext cx="1371240" cy="677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063" lvl="0" indent="-22853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 i="0">
                <a:latin typeface="Inter Light"/>
                <a:ea typeface="Inter Light"/>
                <a:cs typeface="Inter Light"/>
                <a:sym typeface="Inter Light"/>
              </a:defRPr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457298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ing slide md-grey">
  <p:cSld name="Dividing slide md-grey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30b1a41ba8_0_1777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g230b1a41ba8_0_17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26173" y="995855"/>
            <a:ext cx="4905665" cy="630892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230b1a41ba8_0_1777"/>
          <p:cNvSpPr txBox="1">
            <a:spLocks noGrp="1"/>
          </p:cNvSpPr>
          <p:nvPr>
            <p:ph type="body" idx="1"/>
          </p:nvPr>
        </p:nvSpPr>
        <p:spPr>
          <a:xfrm>
            <a:off x="829496" y="1258705"/>
            <a:ext cx="6283363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063" marR="0" lvl="0" indent="-22853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199" b="1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L="914126" marR="0" lvl="1" indent="-3808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189" marR="0" lvl="2" indent="-3808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251" marR="0" lvl="3" indent="-3808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314" marR="0" lvl="4" indent="-3808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2377" marR="0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99440" marR="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6503" marR="0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3566" marR="0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75" name="Google Shape;175;g230b1a41ba8_0_1777"/>
          <p:cNvCxnSpPr/>
          <p:nvPr/>
        </p:nvCxnSpPr>
        <p:spPr>
          <a:xfrm>
            <a:off x="914162" y="2102583"/>
            <a:ext cx="1229680" cy="0"/>
          </a:xfrm>
          <a:prstGeom prst="straightConnector1">
            <a:avLst/>
          </a:prstGeom>
          <a:noFill/>
          <a:ln w="444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6" name="Google Shape;176;g230b1a41ba8_0_1777"/>
          <p:cNvSpPr txBox="1">
            <a:spLocks noGrp="1"/>
          </p:cNvSpPr>
          <p:nvPr>
            <p:ph type="body" idx="2"/>
          </p:nvPr>
        </p:nvSpPr>
        <p:spPr>
          <a:xfrm>
            <a:off x="746288" y="2936473"/>
            <a:ext cx="8390015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063" marR="0" lvl="0" indent="-22853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867"/>
              <a:buFont typeface="Arial"/>
              <a:buNone/>
              <a:defRPr sz="5865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126" marR="0" lvl="1" indent="-3808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189" marR="0" lvl="2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999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251" marR="0" lvl="3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5314" marR="0" lvl="4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2377" marR="0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99440" marR="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6503" marR="0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3566" marR="0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Google Shape;177;g230b1a41ba8_0_1777"/>
          <p:cNvSpPr txBox="1">
            <a:spLocks noGrp="1"/>
          </p:cNvSpPr>
          <p:nvPr>
            <p:ph type="body" idx="3"/>
          </p:nvPr>
        </p:nvSpPr>
        <p:spPr>
          <a:xfrm>
            <a:off x="803100" y="3861311"/>
            <a:ext cx="5332911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063" marR="0" lvl="0" indent="-22853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67"/>
              <a:buFont typeface="Arial"/>
              <a:buNone/>
              <a:defRPr sz="2666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126" marR="0" lvl="1" indent="-3808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189" marR="0" lvl="2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9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251" marR="0" lvl="3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314" marR="0" lvl="4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2377" marR="0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99440" marR="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6503" marR="0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3566" marR="0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g230b1a41ba8_0_1777"/>
          <p:cNvSpPr txBox="1">
            <a:spLocks noGrp="1"/>
          </p:cNvSpPr>
          <p:nvPr>
            <p:ph type="sldNum" idx="12"/>
          </p:nvPr>
        </p:nvSpPr>
        <p:spPr>
          <a:xfrm>
            <a:off x="8608357" y="6356351"/>
            <a:ext cx="2742486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purple">
  <p:cSld name="Title Slide - purple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g230b1a41ba8_0_1785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0549" y="1"/>
            <a:ext cx="749827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230b1a41ba8_0_1785"/>
          <p:cNvSpPr/>
          <p:nvPr/>
        </p:nvSpPr>
        <p:spPr>
          <a:xfrm>
            <a:off x="5919230" y="2"/>
            <a:ext cx="3761223" cy="6011053"/>
          </a:xfrm>
          <a:custGeom>
            <a:avLst/>
            <a:gdLst/>
            <a:ahLst/>
            <a:cxnLst/>
            <a:rect l="l" t="t" r="r" b="b"/>
            <a:pathLst>
              <a:path w="2823417" h="4511109" extrusionOk="0">
                <a:moveTo>
                  <a:pt x="2611276" y="0"/>
                </a:moveTo>
                <a:lnTo>
                  <a:pt x="2823417" y="0"/>
                </a:lnTo>
                <a:lnTo>
                  <a:pt x="188168" y="4511109"/>
                </a:lnTo>
                <a:lnTo>
                  <a:pt x="0" y="4511109"/>
                </a:lnTo>
                <a:close/>
              </a:path>
            </a:pathLst>
          </a:custGeom>
          <a:solidFill>
            <a:schemeClr val="accent1">
              <a:alpha val="34509"/>
            </a:schemeClr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230b1a41ba8_0_1785"/>
          <p:cNvSpPr/>
          <p:nvPr/>
        </p:nvSpPr>
        <p:spPr>
          <a:xfrm>
            <a:off x="1" y="1"/>
            <a:ext cx="9413637" cy="6859097"/>
          </a:xfrm>
          <a:custGeom>
            <a:avLst/>
            <a:gdLst/>
            <a:ahLst/>
            <a:cxnLst/>
            <a:rect l="l" t="t" r="r" b="b"/>
            <a:pathLst>
              <a:path w="7066483" h="5157216" extrusionOk="0">
                <a:moveTo>
                  <a:pt x="7066483" y="0"/>
                </a:moveTo>
                <a:lnTo>
                  <a:pt x="0" y="0"/>
                </a:lnTo>
                <a:lnTo>
                  <a:pt x="0" y="87782"/>
                </a:lnTo>
                <a:lnTo>
                  <a:pt x="0" y="5157216"/>
                </a:lnTo>
                <a:lnTo>
                  <a:pt x="4074566" y="5157216"/>
                </a:lnTo>
                <a:lnTo>
                  <a:pt x="706648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g230b1a41ba8_0_17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235" y="1026337"/>
            <a:ext cx="2993562" cy="60345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230b1a41ba8_0_1785"/>
          <p:cNvSpPr txBox="1">
            <a:spLocks noGrp="1"/>
          </p:cNvSpPr>
          <p:nvPr>
            <p:ph type="body" idx="1"/>
          </p:nvPr>
        </p:nvSpPr>
        <p:spPr>
          <a:xfrm>
            <a:off x="912046" y="2892676"/>
            <a:ext cx="6134002" cy="5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063" marR="0" lvl="0" indent="-22853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733"/>
              <a:buFont typeface="Arial"/>
              <a:buNone/>
              <a:defRPr sz="3732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126" marR="0" lvl="1" indent="-3808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189" marR="0" lvl="2" indent="-3808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251" marR="0" lvl="3" indent="-3808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314" marR="0" lvl="4" indent="-3808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2377" marR="0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99440" marR="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6503" marR="0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3566" marR="0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85" name="Google Shape;185;g230b1a41ba8_0_1785"/>
          <p:cNvCxnSpPr/>
          <p:nvPr/>
        </p:nvCxnSpPr>
        <p:spPr>
          <a:xfrm>
            <a:off x="914162" y="3614057"/>
            <a:ext cx="1229680" cy="0"/>
          </a:xfrm>
          <a:prstGeom prst="straightConnector1">
            <a:avLst/>
          </a:prstGeom>
          <a:noFill/>
          <a:ln w="444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6" name="Google Shape;186;g230b1a41ba8_0_1785"/>
          <p:cNvSpPr txBox="1">
            <a:spLocks noGrp="1"/>
          </p:cNvSpPr>
          <p:nvPr>
            <p:ph type="body" idx="2"/>
          </p:nvPr>
        </p:nvSpPr>
        <p:spPr>
          <a:xfrm>
            <a:off x="912047" y="4072166"/>
            <a:ext cx="4659886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063" marR="0" lvl="0" indent="-22853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67"/>
              <a:buFont typeface="Arial"/>
              <a:buNone/>
              <a:defRPr sz="1866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126" marR="0" lvl="1" indent="-3808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189" marR="0" lvl="2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999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251" marR="0" lvl="3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5314" marR="0" lvl="4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2377" marR="0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99440" marR="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6503" marR="0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3566" marR="0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g230b1a41ba8_0_1785"/>
          <p:cNvSpPr txBox="1"/>
          <p:nvPr/>
        </p:nvSpPr>
        <p:spPr>
          <a:xfrm>
            <a:off x="912048" y="5748566"/>
            <a:ext cx="3983862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67"/>
              <a:buFont typeface="Arial"/>
              <a:buNone/>
            </a:pPr>
            <a:r>
              <a:rPr lang="en-US" sz="2066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One Crew. One Mission.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79" userDrawn="1">
          <p15:clr>
            <a:srgbClr val="FBAE40"/>
          </p15:clr>
        </p15:guide>
        <p15:guide id="3" pos="431" userDrawn="1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ing slide md-grey">
  <p:cSld name="Dividing slide md-grey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30b1a41ba8_0_1777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g230b1a41ba8_0_17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26173" y="995855"/>
            <a:ext cx="4905665" cy="630892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230b1a41ba8_0_1777"/>
          <p:cNvSpPr txBox="1">
            <a:spLocks noGrp="1"/>
          </p:cNvSpPr>
          <p:nvPr>
            <p:ph type="body" idx="1"/>
          </p:nvPr>
        </p:nvSpPr>
        <p:spPr>
          <a:xfrm>
            <a:off x="829496" y="1258705"/>
            <a:ext cx="6283363" cy="663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063" marR="0" lvl="0" indent="-22853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199" b="1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L="914126" marR="0" lvl="1" indent="-3808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189" marR="0" lvl="2" indent="-3808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251" marR="0" lvl="3" indent="-3808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314" marR="0" lvl="4" indent="-3808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2377" marR="0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99440" marR="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6503" marR="0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3566" marR="0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75" name="Google Shape;175;g230b1a41ba8_0_1777"/>
          <p:cNvCxnSpPr/>
          <p:nvPr/>
        </p:nvCxnSpPr>
        <p:spPr>
          <a:xfrm>
            <a:off x="914162" y="2102583"/>
            <a:ext cx="1229680" cy="0"/>
          </a:xfrm>
          <a:prstGeom prst="straightConnector1">
            <a:avLst/>
          </a:prstGeom>
          <a:noFill/>
          <a:ln w="444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6" name="Google Shape;176;g230b1a41ba8_0_1777"/>
          <p:cNvSpPr txBox="1">
            <a:spLocks noGrp="1"/>
          </p:cNvSpPr>
          <p:nvPr>
            <p:ph type="body" idx="2"/>
          </p:nvPr>
        </p:nvSpPr>
        <p:spPr>
          <a:xfrm>
            <a:off x="746288" y="2936473"/>
            <a:ext cx="8390015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063" marR="0" lvl="0" indent="-22853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867"/>
              <a:buFont typeface="Arial"/>
              <a:buNone/>
              <a:defRPr sz="5865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126" marR="0" lvl="1" indent="-3808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189" marR="0" lvl="2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999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251" marR="0" lvl="3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5314" marR="0" lvl="4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2377" marR="0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99440" marR="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6503" marR="0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3566" marR="0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Google Shape;177;g230b1a41ba8_0_1777"/>
          <p:cNvSpPr txBox="1">
            <a:spLocks noGrp="1"/>
          </p:cNvSpPr>
          <p:nvPr>
            <p:ph type="body" idx="3"/>
          </p:nvPr>
        </p:nvSpPr>
        <p:spPr>
          <a:xfrm>
            <a:off x="803100" y="3861311"/>
            <a:ext cx="5332911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063" marR="0" lvl="0" indent="-22853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67"/>
              <a:buFont typeface="Arial"/>
              <a:buNone/>
              <a:defRPr sz="2666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126" marR="0" lvl="1" indent="-3808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189" marR="0" lvl="2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9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251" marR="0" lvl="3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314" marR="0" lvl="4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2377" marR="0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99440" marR="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6503" marR="0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3566" marR="0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g230b1a41ba8_0_1777"/>
          <p:cNvSpPr txBox="1">
            <a:spLocks noGrp="1"/>
          </p:cNvSpPr>
          <p:nvPr>
            <p:ph type="sldNum" idx="12"/>
          </p:nvPr>
        </p:nvSpPr>
        <p:spPr>
          <a:xfrm>
            <a:off x="8608357" y="6356351"/>
            <a:ext cx="2742486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93751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purple">
  <p:cSld name="Title Slide - purple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g230b1a41ba8_0_1785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0549" y="0"/>
            <a:ext cx="749827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230b1a41ba8_0_1785"/>
          <p:cNvSpPr/>
          <p:nvPr/>
        </p:nvSpPr>
        <p:spPr>
          <a:xfrm>
            <a:off x="5919230" y="1"/>
            <a:ext cx="3761223" cy="6011053"/>
          </a:xfrm>
          <a:custGeom>
            <a:avLst/>
            <a:gdLst/>
            <a:ahLst/>
            <a:cxnLst/>
            <a:rect l="l" t="t" r="r" b="b"/>
            <a:pathLst>
              <a:path w="2823417" h="4511109" extrusionOk="0">
                <a:moveTo>
                  <a:pt x="2611276" y="0"/>
                </a:moveTo>
                <a:lnTo>
                  <a:pt x="2823417" y="0"/>
                </a:lnTo>
                <a:lnTo>
                  <a:pt x="188168" y="4511109"/>
                </a:lnTo>
                <a:lnTo>
                  <a:pt x="0" y="4511109"/>
                </a:lnTo>
                <a:close/>
              </a:path>
            </a:pathLst>
          </a:custGeom>
          <a:solidFill>
            <a:schemeClr val="accent1">
              <a:alpha val="34509"/>
            </a:schemeClr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230b1a41ba8_0_1785"/>
          <p:cNvSpPr/>
          <p:nvPr/>
        </p:nvSpPr>
        <p:spPr>
          <a:xfrm>
            <a:off x="1" y="1"/>
            <a:ext cx="9413637" cy="6859097"/>
          </a:xfrm>
          <a:custGeom>
            <a:avLst/>
            <a:gdLst/>
            <a:ahLst/>
            <a:cxnLst/>
            <a:rect l="l" t="t" r="r" b="b"/>
            <a:pathLst>
              <a:path w="7066483" h="5157216" extrusionOk="0">
                <a:moveTo>
                  <a:pt x="7066483" y="0"/>
                </a:moveTo>
                <a:lnTo>
                  <a:pt x="0" y="0"/>
                </a:lnTo>
                <a:lnTo>
                  <a:pt x="0" y="87782"/>
                </a:lnTo>
                <a:lnTo>
                  <a:pt x="0" y="5157216"/>
                </a:lnTo>
                <a:lnTo>
                  <a:pt x="4074566" y="5157216"/>
                </a:lnTo>
                <a:lnTo>
                  <a:pt x="706648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g230b1a41ba8_0_17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235" y="1026337"/>
            <a:ext cx="2993562" cy="60345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230b1a41ba8_0_1785"/>
          <p:cNvSpPr txBox="1">
            <a:spLocks noGrp="1"/>
          </p:cNvSpPr>
          <p:nvPr>
            <p:ph type="body" idx="1"/>
          </p:nvPr>
        </p:nvSpPr>
        <p:spPr>
          <a:xfrm>
            <a:off x="912046" y="2764463"/>
            <a:ext cx="6134002" cy="645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063" marR="0" lvl="0" indent="-22853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733"/>
              <a:buFont typeface="Arial"/>
              <a:buNone/>
              <a:defRPr sz="3732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126" marR="0" lvl="1" indent="-3808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189" marR="0" lvl="2" indent="-3808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251" marR="0" lvl="3" indent="-3808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314" marR="0" lvl="4" indent="-3808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2377" marR="0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99440" marR="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6503" marR="0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3566" marR="0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85" name="Google Shape;185;g230b1a41ba8_0_1785"/>
          <p:cNvCxnSpPr/>
          <p:nvPr/>
        </p:nvCxnSpPr>
        <p:spPr>
          <a:xfrm>
            <a:off x="914162" y="3614057"/>
            <a:ext cx="1229680" cy="0"/>
          </a:xfrm>
          <a:prstGeom prst="straightConnector1">
            <a:avLst/>
          </a:prstGeom>
          <a:noFill/>
          <a:ln w="444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6" name="Google Shape;186;g230b1a41ba8_0_1785"/>
          <p:cNvSpPr txBox="1">
            <a:spLocks noGrp="1"/>
          </p:cNvSpPr>
          <p:nvPr>
            <p:ph type="body" idx="2"/>
          </p:nvPr>
        </p:nvSpPr>
        <p:spPr>
          <a:xfrm>
            <a:off x="912047" y="4072166"/>
            <a:ext cx="4659886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063" marR="0" lvl="0" indent="-22853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67"/>
              <a:buFont typeface="Arial"/>
              <a:buNone/>
              <a:defRPr sz="1866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126" marR="0" lvl="1" indent="-3808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189" marR="0" lvl="2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999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251" marR="0" lvl="3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5314" marR="0" lvl="4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2377" marR="0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99440" marR="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6503" marR="0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3566" marR="0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g230b1a41ba8_0_1785"/>
          <p:cNvSpPr txBox="1"/>
          <p:nvPr/>
        </p:nvSpPr>
        <p:spPr>
          <a:xfrm>
            <a:off x="912048" y="5748566"/>
            <a:ext cx="3983862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67"/>
              <a:buFont typeface="Arial"/>
              <a:buNone/>
            </a:pPr>
            <a:r>
              <a:rPr lang="en-US" sz="2066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One Crew. One Mission.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2120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431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ution 1">
  <p:cSld name="Solution 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1"/>
          <p:cNvSpPr txBox="1">
            <a:spLocks noGrp="1"/>
          </p:cNvSpPr>
          <p:nvPr>
            <p:ph type="title"/>
          </p:nvPr>
        </p:nvSpPr>
        <p:spPr>
          <a:xfrm>
            <a:off x="609442" y="685800"/>
            <a:ext cx="4586516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t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sz="3199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61"/>
          <p:cNvSpPr txBox="1">
            <a:spLocks noGrp="1"/>
          </p:cNvSpPr>
          <p:nvPr>
            <p:ph type="body" idx="1"/>
          </p:nvPr>
        </p:nvSpPr>
        <p:spPr>
          <a:xfrm>
            <a:off x="5599242" y="685800"/>
            <a:ext cx="5980142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rmAutofit/>
          </a:bodyPr>
          <a:lstStyle>
            <a:lvl1pPr marL="457063" lvl="0" indent="-22853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99"/>
            </a:lvl1pPr>
            <a:lvl2pPr marL="914126" lvl="1" indent="-355493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799"/>
            </a:lvl3pPr>
            <a:lvl4pPr marL="1828251" lvl="3" indent="-33010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5314" lvl="4" indent="-33010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2377" lvl="5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6pPr>
            <a:lvl7pPr marL="3199440" lvl="6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7pPr>
            <a:lvl8pPr marL="3656503" lvl="7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8pPr>
            <a:lvl9pPr marL="4113566" lvl="8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9pPr>
          </a:lstStyle>
          <a:p>
            <a:endParaRPr/>
          </a:p>
        </p:txBody>
      </p:sp>
      <p:sp>
        <p:nvSpPr>
          <p:cNvPr id="191" name="Google Shape;191;p61"/>
          <p:cNvSpPr txBox="1">
            <a:spLocks noGrp="1"/>
          </p:cNvSpPr>
          <p:nvPr>
            <p:ph type="body" idx="2"/>
          </p:nvPr>
        </p:nvSpPr>
        <p:spPr>
          <a:xfrm>
            <a:off x="609441" y="1828800"/>
            <a:ext cx="457080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2" name="Google Shape;192;p61"/>
          <p:cNvSpPr txBox="1">
            <a:spLocks noGrp="1"/>
          </p:cNvSpPr>
          <p:nvPr>
            <p:ph type="body" idx="3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61"/>
          <p:cNvSpPr txBox="1">
            <a:spLocks noGrp="1"/>
          </p:cNvSpPr>
          <p:nvPr>
            <p:ph type="body" idx="4"/>
          </p:nvPr>
        </p:nvSpPr>
        <p:spPr>
          <a:xfrm>
            <a:off x="5599242" y="5715000"/>
            <a:ext cx="598014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063" lvl="0" indent="-22853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160257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Backup 1">
  <p:cSld name="Section Backup 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3"/>
          <p:cNvSpPr/>
          <p:nvPr/>
        </p:nvSpPr>
        <p:spPr>
          <a:xfrm>
            <a:off x="0" y="6400800"/>
            <a:ext cx="12188825" cy="46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565" y="6415379"/>
            <a:ext cx="1568106" cy="442623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63"/>
          <p:cNvSpPr txBox="1"/>
          <p:nvPr/>
        </p:nvSpPr>
        <p:spPr>
          <a:xfrm>
            <a:off x="10208141" y="6400801"/>
            <a:ext cx="1371243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0" bIns="45688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120402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/25/25/25 Content 1">
  <p:cSld name="25/25/25/25 Content 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65"/>
          <p:cNvSpPr txBox="1">
            <a:spLocks noGrp="1"/>
          </p:cNvSpPr>
          <p:nvPr>
            <p:ph type="body" idx="1"/>
          </p:nvPr>
        </p:nvSpPr>
        <p:spPr>
          <a:xfrm>
            <a:off x="609442" y="2971800"/>
            <a:ext cx="228541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 b="1" i="0">
                <a:latin typeface="Inter"/>
                <a:ea typeface="Inter"/>
                <a:cs typeface="Inter"/>
                <a:sym typeface="Inter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8" name="Google Shape;228;p65"/>
          <p:cNvSpPr txBox="1">
            <a:spLocks noGrp="1"/>
          </p:cNvSpPr>
          <p:nvPr>
            <p:ph type="body" idx="2"/>
          </p:nvPr>
        </p:nvSpPr>
        <p:spPr>
          <a:xfrm>
            <a:off x="3351928" y="2971800"/>
            <a:ext cx="224731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 b="1" i="0">
                <a:latin typeface="Inter"/>
                <a:ea typeface="Inter"/>
                <a:cs typeface="Inter"/>
                <a:sym typeface="Inter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9" name="Google Shape;229;p65"/>
          <p:cNvSpPr txBox="1">
            <a:spLocks noGrp="1"/>
          </p:cNvSpPr>
          <p:nvPr>
            <p:ph type="body" idx="3"/>
          </p:nvPr>
        </p:nvSpPr>
        <p:spPr>
          <a:xfrm>
            <a:off x="6103837" y="2971800"/>
            <a:ext cx="228540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 b="1" i="0">
                <a:latin typeface="Inter"/>
                <a:ea typeface="Inter"/>
                <a:cs typeface="Inter"/>
                <a:sym typeface="Inter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0" name="Google Shape;230;p65"/>
          <p:cNvSpPr>
            <a:spLocks noGrp="1"/>
          </p:cNvSpPr>
          <p:nvPr>
            <p:ph type="pic" idx="4"/>
          </p:nvPr>
        </p:nvSpPr>
        <p:spPr>
          <a:xfrm>
            <a:off x="618866" y="2062846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65"/>
          <p:cNvSpPr>
            <a:spLocks noGrp="1"/>
          </p:cNvSpPr>
          <p:nvPr>
            <p:ph type="pic" idx="5"/>
          </p:nvPr>
        </p:nvSpPr>
        <p:spPr>
          <a:xfrm>
            <a:off x="3361352" y="2062846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65"/>
          <p:cNvSpPr>
            <a:spLocks noGrp="1"/>
          </p:cNvSpPr>
          <p:nvPr>
            <p:ph type="pic" idx="6"/>
          </p:nvPr>
        </p:nvSpPr>
        <p:spPr>
          <a:xfrm>
            <a:off x="6113266" y="2062846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65"/>
          <p:cNvSpPr txBox="1">
            <a:spLocks noGrp="1"/>
          </p:cNvSpPr>
          <p:nvPr>
            <p:ph type="body" idx="7"/>
          </p:nvPr>
        </p:nvSpPr>
        <p:spPr>
          <a:xfrm>
            <a:off x="609439" y="3429000"/>
            <a:ext cx="2285408" cy="274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Inter"/>
                <a:ea typeface="Inter"/>
                <a:cs typeface="Inter"/>
                <a:sym typeface="Inter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4" name="Google Shape;234;p65"/>
          <p:cNvSpPr txBox="1">
            <a:spLocks noGrp="1"/>
          </p:cNvSpPr>
          <p:nvPr>
            <p:ph type="body" idx="8"/>
          </p:nvPr>
        </p:nvSpPr>
        <p:spPr>
          <a:xfrm>
            <a:off x="3351927" y="3428462"/>
            <a:ext cx="2247315" cy="274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Inter"/>
                <a:ea typeface="Inter"/>
                <a:cs typeface="Inter"/>
                <a:sym typeface="Inter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5" name="Google Shape;235;p65"/>
          <p:cNvSpPr txBox="1">
            <a:spLocks noGrp="1"/>
          </p:cNvSpPr>
          <p:nvPr>
            <p:ph type="body" idx="9"/>
          </p:nvPr>
        </p:nvSpPr>
        <p:spPr>
          <a:xfrm>
            <a:off x="6103841" y="3429001"/>
            <a:ext cx="2285405" cy="2742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Inter"/>
                <a:ea typeface="Inter"/>
                <a:cs typeface="Inter"/>
                <a:sym typeface="Inter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6" name="Google Shape;236;p65"/>
          <p:cNvSpPr txBox="1">
            <a:spLocks noGrp="1"/>
          </p:cNvSpPr>
          <p:nvPr>
            <p:ph type="body" idx="13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" name="Google Shape;237;p65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ctr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65"/>
          <p:cNvSpPr txBox="1">
            <a:spLocks noGrp="1"/>
          </p:cNvSpPr>
          <p:nvPr>
            <p:ph type="body" idx="14"/>
          </p:nvPr>
        </p:nvSpPr>
        <p:spPr>
          <a:xfrm>
            <a:off x="8836894" y="2966354"/>
            <a:ext cx="228540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 b="1" i="0">
                <a:latin typeface="Inter"/>
                <a:ea typeface="Inter"/>
                <a:cs typeface="Inter"/>
                <a:sym typeface="Inter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9" name="Google Shape;239;p65"/>
          <p:cNvSpPr>
            <a:spLocks noGrp="1"/>
          </p:cNvSpPr>
          <p:nvPr>
            <p:ph type="pic" idx="15"/>
          </p:nvPr>
        </p:nvSpPr>
        <p:spPr>
          <a:xfrm>
            <a:off x="8846323" y="2057400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65"/>
          <p:cNvSpPr txBox="1">
            <a:spLocks noGrp="1"/>
          </p:cNvSpPr>
          <p:nvPr>
            <p:ph type="body" idx="16"/>
          </p:nvPr>
        </p:nvSpPr>
        <p:spPr>
          <a:xfrm>
            <a:off x="8836898" y="3423555"/>
            <a:ext cx="2285405" cy="2742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Inter"/>
                <a:ea typeface="Inter"/>
                <a:cs typeface="Inter"/>
                <a:sym typeface="Inter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2149643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0/40 Content 1">
  <p:cSld name="60/40 Content 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66"/>
          <p:cNvSpPr/>
          <p:nvPr/>
        </p:nvSpPr>
        <p:spPr>
          <a:xfrm>
            <a:off x="0" y="0"/>
            <a:ext cx="701333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66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5942052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ctr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sz="31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66"/>
          <p:cNvSpPr txBox="1">
            <a:spLocks noGrp="1"/>
          </p:cNvSpPr>
          <p:nvPr>
            <p:ph type="body" idx="1"/>
          </p:nvPr>
        </p:nvSpPr>
        <p:spPr>
          <a:xfrm>
            <a:off x="7465656" y="685800"/>
            <a:ext cx="4113728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rmAutofit/>
          </a:bodyPr>
          <a:lstStyle>
            <a:lvl1pPr marL="457063" lvl="0" indent="-380886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399"/>
            </a:lvl1pPr>
            <a:lvl2pPr marL="914126" lvl="1" indent="-355493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799"/>
            </a:lvl3pPr>
            <a:lvl4pPr marL="1828251" lvl="3" indent="-33010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5314" lvl="4" indent="-33010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2377" lvl="5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6pPr>
            <a:lvl7pPr marL="3199440" lvl="6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7pPr>
            <a:lvl8pPr marL="3656503" lvl="7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8pPr>
            <a:lvl9pPr marL="4113566" lvl="8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9pPr>
          </a:lstStyle>
          <a:p>
            <a:endParaRPr/>
          </a:p>
        </p:txBody>
      </p:sp>
      <p:sp>
        <p:nvSpPr>
          <p:cNvPr id="245" name="Google Shape;245;p66"/>
          <p:cNvSpPr/>
          <p:nvPr/>
        </p:nvSpPr>
        <p:spPr>
          <a:xfrm>
            <a:off x="0" y="6400800"/>
            <a:ext cx="12188825" cy="46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6" name="Google Shape;246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565" y="6415379"/>
            <a:ext cx="1568106" cy="442623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66"/>
          <p:cNvSpPr txBox="1"/>
          <p:nvPr/>
        </p:nvSpPr>
        <p:spPr>
          <a:xfrm>
            <a:off x="10208141" y="6400801"/>
            <a:ext cx="1371243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0" bIns="45688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48203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0/30 Content 3">
  <p:cSld name="70/30 Content 3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9"/>
          <p:cNvSpPr/>
          <p:nvPr/>
        </p:nvSpPr>
        <p:spPr>
          <a:xfrm>
            <a:off x="0" y="0"/>
            <a:ext cx="794178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69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6856213" cy="1128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sz="31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69"/>
          <p:cNvSpPr txBox="1">
            <a:spLocks noGrp="1"/>
          </p:cNvSpPr>
          <p:nvPr>
            <p:ph type="body" idx="1"/>
          </p:nvPr>
        </p:nvSpPr>
        <p:spPr>
          <a:xfrm>
            <a:off x="8379817" y="1143000"/>
            <a:ext cx="3199567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99" b="1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 b="1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99" b="1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2377" lvl="5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6pPr>
            <a:lvl7pPr marL="3199440" lvl="6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7pPr>
            <a:lvl8pPr marL="3656503" lvl="7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8pPr>
            <a:lvl9pPr marL="4113566" lvl="8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9pPr>
          </a:lstStyle>
          <a:p>
            <a:endParaRPr/>
          </a:p>
        </p:txBody>
      </p:sp>
      <p:sp>
        <p:nvSpPr>
          <p:cNvPr id="254" name="Google Shape;254;p69"/>
          <p:cNvSpPr txBox="1">
            <a:spLocks noGrp="1"/>
          </p:cNvSpPr>
          <p:nvPr>
            <p:ph type="body" idx="2"/>
          </p:nvPr>
        </p:nvSpPr>
        <p:spPr>
          <a:xfrm>
            <a:off x="609441" y="1828800"/>
            <a:ext cx="6856215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5" name="Google Shape;255;p69"/>
          <p:cNvSpPr txBox="1">
            <a:spLocks noGrp="1"/>
          </p:cNvSpPr>
          <p:nvPr>
            <p:ph type="body" idx="3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799">
                <a:solidFill>
                  <a:schemeClr val="l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56" name="Google Shape;256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565" y="6415378"/>
            <a:ext cx="1568106" cy="442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4207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t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4680600-C2EF-029D-8D52-64FEB6A56A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180251" cy="6400800"/>
          </a:xfrm>
          <a:solidFill>
            <a:schemeClr val="tx1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Google Shape;779;g230b1a41ba8_2_137">
            <a:extLst>
              <a:ext uri="{FF2B5EF4-FFF2-40B4-BE49-F238E27FC236}">
                <a16:creationId xmlns:a16="http://schemas.microsoft.com/office/drawing/2014/main" id="{28BF631E-3E73-31AE-46F8-31ED906C4E86}"/>
              </a:ext>
            </a:extLst>
          </p:cNvPr>
          <p:cNvSpPr/>
          <p:nvPr userDrawn="1"/>
        </p:nvSpPr>
        <p:spPr>
          <a:xfrm>
            <a:off x="5180251" y="1"/>
            <a:ext cx="7008574" cy="6400799"/>
          </a:xfrm>
          <a:prstGeom prst="rect">
            <a:avLst/>
          </a:prstGeom>
          <a:solidFill>
            <a:srgbClr val="311E57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" name="Google Shape;686;g230b1a41ba8_0_6">
            <a:extLst>
              <a:ext uri="{FF2B5EF4-FFF2-40B4-BE49-F238E27FC236}">
                <a16:creationId xmlns:a16="http://schemas.microsoft.com/office/drawing/2014/main" id="{121F1312-1224-0E33-5BCF-4A0E2D58C00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6094413" y="2971800"/>
            <a:ext cx="548497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>
              <a:defRPr>
                <a:solidFill>
                  <a:srgbClr val="F0F5FA"/>
                </a:solidFill>
              </a:defRPr>
            </a:lvl1pPr>
          </a:lstStyle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</a:pPr>
            <a:r>
              <a:rPr lang="en-US"/>
              <a:t>It’s great to meet </a:t>
            </a:r>
            <a:r>
              <a:rPr lang="en-US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you</a:t>
            </a:r>
            <a:r>
              <a:rPr lang="en-US"/>
              <a:t>.</a:t>
            </a:r>
            <a:endParaRPr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1D20C3D-702F-6C65-B8B3-E18C1F347AB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3" y="1828801"/>
            <a:ext cx="5484971" cy="685800"/>
          </a:xfrm>
        </p:spPr>
        <p:txBody>
          <a:bodyPr wrap="square" tIns="91440" rIns="457200" bIns="45720">
            <a:normAutofit/>
          </a:bodyPr>
          <a:lstStyle>
            <a:lvl1pPr marL="0" indent="0">
              <a:buNone/>
              <a:defRPr sz="1799" b="1">
                <a:solidFill>
                  <a:schemeClr val="bg1"/>
                </a:solidFill>
                <a:latin typeface="+mj-lt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Use Title Capitalization </a:t>
            </a:r>
          </a:p>
        </p:txBody>
      </p:sp>
    </p:spTree>
    <p:extLst>
      <p:ext uri="{BB962C8B-B14F-4D97-AF65-F5344CB8AC3E}">
        <p14:creationId xmlns:p14="http://schemas.microsoft.com/office/powerpoint/2010/main" val="182660788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2">
  <p:cSld name="Headline 2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70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ctr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70"/>
          <p:cNvSpPr txBox="1">
            <a:spLocks noGrp="1"/>
          </p:cNvSpPr>
          <p:nvPr>
            <p:ph type="body" idx="1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109087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eadline 4">
  <p:cSld name="Headline 4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71"/>
          <p:cNvSpPr txBox="1">
            <a:spLocks noGrp="1"/>
          </p:cNvSpPr>
          <p:nvPr>
            <p:ph type="ctrTitle"/>
          </p:nvPr>
        </p:nvSpPr>
        <p:spPr>
          <a:xfrm>
            <a:off x="609441" y="685800"/>
            <a:ext cx="10969943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Inter"/>
              <a:buNone/>
              <a:defRPr sz="3999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71"/>
          <p:cNvSpPr txBox="1">
            <a:spLocks noGrp="1"/>
          </p:cNvSpPr>
          <p:nvPr>
            <p:ph type="subTitle" idx="1"/>
          </p:nvPr>
        </p:nvSpPr>
        <p:spPr>
          <a:xfrm>
            <a:off x="609441" y="3200400"/>
            <a:ext cx="10969943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99"/>
            </a:lvl1pPr>
            <a:lvl2pPr lvl="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99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3" name="Google Shape;263;p71"/>
          <p:cNvSpPr txBox="1">
            <a:spLocks noGrp="1"/>
          </p:cNvSpPr>
          <p:nvPr>
            <p:ph type="body" idx="2"/>
          </p:nvPr>
        </p:nvSpPr>
        <p:spPr>
          <a:xfrm>
            <a:off x="612489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4" name="Google Shape;264;p71"/>
          <p:cNvSpPr/>
          <p:nvPr/>
        </p:nvSpPr>
        <p:spPr>
          <a:xfrm>
            <a:off x="0" y="6400800"/>
            <a:ext cx="12188825" cy="46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565" y="6415379"/>
            <a:ext cx="1568106" cy="442623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71"/>
          <p:cNvSpPr txBox="1"/>
          <p:nvPr/>
        </p:nvSpPr>
        <p:spPr>
          <a:xfrm>
            <a:off x="10208141" y="6400801"/>
            <a:ext cx="1371243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0" bIns="45688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904414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6">
  <p:cSld name="Headline 6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2"/>
          <p:cNvSpPr txBox="1">
            <a:spLocks noGrp="1"/>
          </p:cNvSpPr>
          <p:nvPr>
            <p:ph type="subTitle" idx="1"/>
          </p:nvPr>
        </p:nvSpPr>
        <p:spPr>
          <a:xfrm>
            <a:off x="609441" y="2286000"/>
            <a:ext cx="10969943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99"/>
            </a:lvl1pPr>
            <a:lvl2pPr lvl="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99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9" name="Google Shape;269;p72"/>
          <p:cNvSpPr txBox="1">
            <a:spLocks noGrp="1"/>
          </p:cNvSpPr>
          <p:nvPr>
            <p:ph type="body" idx="2"/>
          </p:nvPr>
        </p:nvSpPr>
        <p:spPr>
          <a:xfrm>
            <a:off x="612489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929777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5">
  <p:cSld name="Headline 5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73"/>
          <p:cNvSpPr txBox="1">
            <a:spLocks noGrp="1"/>
          </p:cNvSpPr>
          <p:nvPr>
            <p:ph type="ctrTitle"/>
          </p:nvPr>
        </p:nvSpPr>
        <p:spPr>
          <a:xfrm>
            <a:off x="609441" y="685800"/>
            <a:ext cx="10969943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Inter"/>
              <a:buNone/>
              <a:defRPr sz="3999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102631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/50 Content 10">
  <p:cSld name="50/50 Content 10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74"/>
          <p:cNvSpPr txBox="1">
            <a:spLocks noGrp="1"/>
          </p:cNvSpPr>
          <p:nvPr>
            <p:ph type="title"/>
          </p:nvPr>
        </p:nvSpPr>
        <p:spPr>
          <a:xfrm>
            <a:off x="609442" y="685800"/>
            <a:ext cx="4586516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sz="3199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74"/>
          <p:cNvSpPr txBox="1">
            <a:spLocks noGrp="1"/>
          </p:cNvSpPr>
          <p:nvPr>
            <p:ph type="body" idx="1"/>
          </p:nvPr>
        </p:nvSpPr>
        <p:spPr>
          <a:xfrm>
            <a:off x="5599242" y="685800"/>
            <a:ext cx="5980142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rmAutofit/>
          </a:bodyPr>
          <a:lstStyle>
            <a:lvl1pPr marL="457063" lvl="0" indent="-380886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399"/>
            </a:lvl1pPr>
            <a:lvl2pPr marL="914126" lvl="1" indent="-355493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799"/>
            </a:lvl3pPr>
            <a:lvl4pPr marL="1828251" lvl="3" indent="-33010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5314" lvl="4" indent="-33010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2377" lvl="5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6pPr>
            <a:lvl7pPr marL="3199440" lvl="6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7pPr>
            <a:lvl8pPr marL="3656503" lvl="7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8pPr>
            <a:lvl9pPr marL="4113566" lvl="8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9pPr>
          </a:lstStyle>
          <a:p>
            <a:endParaRPr/>
          </a:p>
        </p:txBody>
      </p:sp>
      <p:sp>
        <p:nvSpPr>
          <p:cNvPr id="275" name="Google Shape;275;p74"/>
          <p:cNvSpPr txBox="1">
            <a:spLocks noGrp="1"/>
          </p:cNvSpPr>
          <p:nvPr>
            <p:ph type="body" idx="2"/>
          </p:nvPr>
        </p:nvSpPr>
        <p:spPr>
          <a:xfrm>
            <a:off x="609441" y="1828800"/>
            <a:ext cx="457080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6" name="Google Shape;276;p74"/>
          <p:cNvSpPr txBox="1">
            <a:spLocks noGrp="1"/>
          </p:cNvSpPr>
          <p:nvPr>
            <p:ph type="body" idx="3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821014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roblem 1">
  <p:cSld name="Problem 1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5"/>
          <p:cNvSpPr/>
          <p:nvPr/>
        </p:nvSpPr>
        <p:spPr>
          <a:xfrm>
            <a:off x="1732898" y="1828800"/>
            <a:ext cx="4723170" cy="274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75"/>
          <p:cNvSpPr>
            <a:spLocks noGrp="1"/>
          </p:cNvSpPr>
          <p:nvPr>
            <p:ph type="pic" idx="2"/>
          </p:nvPr>
        </p:nvSpPr>
        <p:spPr>
          <a:xfrm>
            <a:off x="4723170" y="602900"/>
            <a:ext cx="7450959" cy="51951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80" name="Google Shape;280;p75"/>
          <p:cNvSpPr txBox="1">
            <a:spLocks noGrp="1"/>
          </p:cNvSpPr>
          <p:nvPr>
            <p:ph type="title"/>
          </p:nvPr>
        </p:nvSpPr>
        <p:spPr>
          <a:xfrm>
            <a:off x="2342340" y="2057400"/>
            <a:ext cx="3656648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sz="31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75"/>
          <p:cNvSpPr txBox="1">
            <a:spLocks noGrp="1"/>
          </p:cNvSpPr>
          <p:nvPr>
            <p:ph type="body" idx="1"/>
          </p:nvPr>
        </p:nvSpPr>
        <p:spPr>
          <a:xfrm>
            <a:off x="609441" y="0"/>
            <a:ext cx="365664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2" name="Google Shape;282;p75"/>
          <p:cNvSpPr/>
          <p:nvPr/>
        </p:nvSpPr>
        <p:spPr>
          <a:xfrm>
            <a:off x="0" y="6400800"/>
            <a:ext cx="12188825" cy="46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3" name="Google Shape;283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565" y="6415379"/>
            <a:ext cx="1568106" cy="442623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75"/>
          <p:cNvSpPr txBox="1"/>
          <p:nvPr/>
        </p:nvSpPr>
        <p:spPr>
          <a:xfrm>
            <a:off x="10208141" y="6400801"/>
            <a:ext cx="1371243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0" bIns="45688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5533977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/50 Content 12">
  <p:cSld name="50/50 Content 12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7"/>
          <p:cNvSpPr txBox="1">
            <a:spLocks noGrp="1"/>
          </p:cNvSpPr>
          <p:nvPr>
            <p:ph type="title"/>
          </p:nvPr>
        </p:nvSpPr>
        <p:spPr>
          <a:xfrm>
            <a:off x="609441" y="1600201"/>
            <a:ext cx="4570809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sz="3199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7"/>
          <p:cNvSpPr txBox="1">
            <a:spLocks noGrp="1"/>
          </p:cNvSpPr>
          <p:nvPr>
            <p:ph type="body" idx="1"/>
          </p:nvPr>
        </p:nvSpPr>
        <p:spPr>
          <a:xfrm>
            <a:off x="609441" y="3200402"/>
            <a:ext cx="4570809" cy="2971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15" name="Google Shape;315;p77"/>
          <p:cNvSpPr txBox="1">
            <a:spLocks noGrp="1"/>
          </p:cNvSpPr>
          <p:nvPr>
            <p:ph type="body" idx="2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6" name="Google Shape;316;p77"/>
          <p:cNvSpPr txBox="1">
            <a:spLocks noGrp="1"/>
          </p:cNvSpPr>
          <p:nvPr>
            <p:ph type="body" idx="3"/>
          </p:nvPr>
        </p:nvSpPr>
        <p:spPr>
          <a:xfrm>
            <a:off x="6551494" y="685800"/>
            <a:ext cx="501735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7" name="Google Shape;317;p77"/>
          <p:cNvSpPr>
            <a:spLocks noGrp="1"/>
          </p:cNvSpPr>
          <p:nvPr>
            <p:ph type="pic" idx="4"/>
          </p:nvPr>
        </p:nvSpPr>
        <p:spPr>
          <a:xfrm>
            <a:off x="5588705" y="685800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18" name="Google Shape;318;p77"/>
          <p:cNvSpPr txBox="1">
            <a:spLocks noGrp="1"/>
          </p:cNvSpPr>
          <p:nvPr>
            <p:ph type="body" idx="5"/>
          </p:nvPr>
        </p:nvSpPr>
        <p:spPr>
          <a:xfrm>
            <a:off x="6562030" y="5029201"/>
            <a:ext cx="501735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9" name="Google Shape;319;p77"/>
          <p:cNvSpPr>
            <a:spLocks noGrp="1"/>
          </p:cNvSpPr>
          <p:nvPr>
            <p:ph type="pic" idx="6"/>
          </p:nvPr>
        </p:nvSpPr>
        <p:spPr>
          <a:xfrm>
            <a:off x="5588705" y="5029201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20" name="Google Shape;320;p77"/>
          <p:cNvSpPr txBox="1">
            <a:spLocks noGrp="1"/>
          </p:cNvSpPr>
          <p:nvPr>
            <p:ph type="body" idx="7"/>
          </p:nvPr>
        </p:nvSpPr>
        <p:spPr>
          <a:xfrm>
            <a:off x="6551494" y="2133600"/>
            <a:ext cx="501735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1" name="Google Shape;321;p77"/>
          <p:cNvSpPr>
            <a:spLocks noGrp="1"/>
          </p:cNvSpPr>
          <p:nvPr>
            <p:ph type="pic" idx="8"/>
          </p:nvPr>
        </p:nvSpPr>
        <p:spPr>
          <a:xfrm>
            <a:off x="5588705" y="2133600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77"/>
          <p:cNvSpPr txBox="1">
            <a:spLocks noGrp="1"/>
          </p:cNvSpPr>
          <p:nvPr>
            <p:ph type="body" idx="9"/>
          </p:nvPr>
        </p:nvSpPr>
        <p:spPr>
          <a:xfrm>
            <a:off x="6551494" y="3581400"/>
            <a:ext cx="501735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3" name="Google Shape;323;p77"/>
          <p:cNvSpPr>
            <a:spLocks noGrp="1"/>
          </p:cNvSpPr>
          <p:nvPr>
            <p:ph type="pic" idx="13"/>
          </p:nvPr>
        </p:nvSpPr>
        <p:spPr>
          <a:xfrm>
            <a:off x="5588705" y="3581400"/>
            <a:ext cx="685621" cy="6858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30734940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0/70 Content 1">
  <p:cSld name="30/70 Content 1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78"/>
          <p:cNvSpPr/>
          <p:nvPr/>
        </p:nvSpPr>
        <p:spPr>
          <a:xfrm>
            <a:off x="4037548" y="0"/>
            <a:ext cx="815127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78"/>
          <p:cNvSpPr txBox="1">
            <a:spLocks noGrp="1"/>
          </p:cNvSpPr>
          <p:nvPr>
            <p:ph type="title"/>
          </p:nvPr>
        </p:nvSpPr>
        <p:spPr>
          <a:xfrm>
            <a:off x="4723170" y="694764"/>
            <a:ext cx="6856214" cy="113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sz="31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78"/>
          <p:cNvSpPr txBox="1">
            <a:spLocks noGrp="1"/>
          </p:cNvSpPr>
          <p:nvPr>
            <p:ph type="body" idx="1"/>
          </p:nvPr>
        </p:nvSpPr>
        <p:spPr>
          <a:xfrm>
            <a:off x="4723170" y="1837765"/>
            <a:ext cx="6856214" cy="433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45700" anchor="t" anchorCtr="0">
            <a:normAutofit/>
          </a:bodyPr>
          <a:lstStyle>
            <a:lvl1pPr marL="457063" lvl="0" indent="-33010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>
                <a:solidFill>
                  <a:schemeClr val="l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28" name="Google Shape;328;p78"/>
          <p:cNvSpPr txBox="1">
            <a:spLocks noGrp="1"/>
          </p:cNvSpPr>
          <p:nvPr>
            <p:ph type="body" idx="2"/>
          </p:nvPr>
        </p:nvSpPr>
        <p:spPr>
          <a:xfrm>
            <a:off x="4723170" y="8964"/>
            <a:ext cx="5027890" cy="676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799">
                <a:solidFill>
                  <a:schemeClr val="l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9" name="Google Shape;329;p78"/>
          <p:cNvSpPr>
            <a:spLocks noGrp="1"/>
          </p:cNvSpPr>
          <p:nvPr>
            <p:ph type="pic" idx="3"/>
          </p:nvPr>
        </p:nvSpPr>
        <p:spPr>
          <a:xfrm>
            <a:off x="0" y="0"/>
            <a:ext cx="4037548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0" name="Google Shape;330;p78"/>
          <p:cNvSpPr/>
          <p:nvPr/>
        </p:nvSpPr>
        <p:spPr>
          <a:xfrm>
            <a:off x="0" y="6400800"/>
            <a:ext cx="12188825" cy="46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1" name="Google Shape;331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565" y="6415379"/>
            <a:ext cx="1568106" cy="442623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78"/>
          <p:cNvSpPr txBox="1"/>
          <p:nvPr/>
        </p:nvSpPr>
        <p:spPr>
          <a:xfrm>
            <a:off x="10208141" y="6400801"/>
            <a:ext cx="1371243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0" bIns="45688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4797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0 Content 1">
  <p:cSld name="100 Content 1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79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ctr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sz="3199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79"/>
          <p:cNvSpPr txBox="1">
            <a:spLocks noGrp="1"/>
          </p:cNvSpPr>
          <p:nvPr>
            <p:ph type="body" idx="1"/>
          </p:nvPr>
        </p:nvSpPr>
        <p:spPr>
          <a:xfrm>
            <a:off x="609441" y="1828800"/>
            <a:ext cx="10969943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6" name="Google Shape;336;p79"/>
          <p:cNvSpPr txBox="1">
            <a:spLocks noGrp="1"/>
          </p:cNvSpPr>
          <p:nvPr>
            <p:ph type="body" idx="2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961360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0/70 Content 3">
  <p:cSld name="30/70 Content 3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80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365664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t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sz="3199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80"/>
          <p:cNvSpPr txBox="1">
            <a:spLocks noGrp="1"/>
          </p:cNvSpPr>
          <p:nvPr>
            <p:ph type="body" idx="1"/>
          </p:nvPr>
        </p:nvSpPr>
        <p:spPr>
          <a:xfrm>
            <a:off x="609441" y="0"/>
            <a:ext cx="365664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0" name="Google Shape;340;p80"/>
          <p:cNvSpPr txBox="1">
            <a:spLocks noGrp="1"/>
          </p:cNvSpPr>
          <p:nvPr>
            <p:ph type="body" idx="2"/>
          </p:nvPr>
        </p:nvSpPr>
        <p:spPr>
          <a:xfrm>
            <a:off x="1513068" y="2057401"/>
            <a:ext cx="2751516" cy="804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1" name="Google Shape;341;p80"/>
          <p:cNvSpPr>
            <a:spLocks noGrp="1"/>
          </p:cNvSpPr>
          <p:nvPr>
            <p:ph type="pic" idx="3"/>
          </p:nvPr>
        </p:nvSpPr>
        <p:spPr>
          <a:xfrm>
            <a:off x="609441" y="2057399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42" name="Google Shape;342;p80"/>
          <p:cNvSpPr>
            <a:spLocks noGrp="1"/>
          </p:cNvSpPr>
          <p:nvPr>
            <p:ph type="pic" idx="4"/>
          </p:nvPr>
        </p:nvSpPr>
        <p:spPr>
          <a:xfrm>
            <a:off x="609441" y="3160776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43" name="Google Shape;343;p80"/>
          <p:cNvSpPr>
            <a:spLocks noGrp="1"/>
          </p:cNvSpPr>
          <p:nvPr>
            <p:ph type="pic" idx="5"/>
          </p:nvPr>
        </p:nvSpPr>
        <p:spPr>
          <a:xfrm>
            <a:off x="609441" y="4264152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44" name="Google Shape;344;p80"/>
          <p:cNvSpPr>
            <a:spLocks noGrp="1"/>
          </p:cNvSpPr>
          <p:nvPr>
            <p:ph type="pic" idx="6"/>
          </p:nvPr>
        </p:nvSpPr>
        <p:spPr>
          <a:xfrm>
            <a:off x="609441" y="5367529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45" name="Google Shape;345;p80"/>
          <p:cNvSpPr txBox="1">
            <a:spLocks noGrp="1"/>
          </p:cNvSpPr>
          <p:nvPr>
            <p:ph type="body" idx="7"/>
          </p:nvPr>
        </p:nvSpPr>
        <p:spPr>
          <a:xfrm>
            <a:off x="1523603" y="3160777"/>
            <a:ext cx="2742486" cy="804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6" name="Google Shape;346;p80"/>
          <p:cNvSpPr txBox="1">
            <a:spLocks noGrp="1"/>
          </p:cNvSpPr>
          <p:nvPr>
            <p:ph type="body" idx="8"/>
          </p:nvPr>
        </p:nvSpPr>
        <p:spPr>
          <a:xfrm>
            <a:off x="1523603" y="4264153"/>
            <a:ext cx="2742486" cy="804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7" name="Google Shape;347;p80"/>
          <p:cNvSpPr txBox="1">
            <a:spLocks noGrp="1"/>
          </p:cNvSpPr>
          <p:nvPr>
            <p:ph type="body" idx="9"/>
          </p:nvPr>
        </p:nvSpPr>
        <p:spPr>
          <a:xfrm>
            <a:off x="1523603" y="5367530"/>
            <a:ext cx="2742486" cy="804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8" name="Google Shape;348;p80"/>
          <p:cNvSpPr>
            <a:spLocks noGrp="1"/>
          </p:cNvSpPr>
          <p:nvPr>
            <p:ph type="pic" idx="13"/>
          </p:nvPr>
        </p:nvSpPr>
        <p:spPr>
          <a:xfrm>
            <a:off x="4723170" y="0"/>
            <a:ext cx="7465656" cy="6857999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49" name="Google Shape;349;p80"/>
          <p:cNvSpPr/>
          <p:nvPr/>
        </p:nvSpPr>
        <p:spPr>
          <a:xfrm>
            <a:off x="0" y="6400800"/>
            <a:ext cx="12188825" cy="46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" name="Google Shape;350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565" y="6415379"/>
            <a:ext cx="1568106" cy="442623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80"/>
          <p:cNvSpPr txBox="1"/>
          <p:nvPr/>
        </p:nvSpPr>
        <p:spPr>
          <a:xfrm>
            <a:off x="1980684" y="6400801"/>
            <a:ext cx="8227457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NewRocket, LLC. All Rights Reserved. Confidential.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80"/>
          <p:cNvSpPr txBox="1"/>
          <p:nvPr/>
        </p:nvSpPr>
        <p:spPr>
          <a:xfrm>
            <a:off x="10208141" y="6400801"/>
            <a:ext cx="1371243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0" bIns="45688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121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ewRocket Descript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C112D8-30FF-A06D-DFDF-80D743742F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565" y="557868"/>
            <a:ext cx="1568106" cy="4426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2CDB70-A299-B08D-2F95-4CEA20A7B89A}"/>
              </a:ext>
            </a:extLst>
          </p:cNvPr>
          <p:cNvSpPr txBox="1"/>
          <p:nvPr userDrawn="1"/>
        </p:nvSpPr>
        <p:spPr>
          <a:xfrm>
            <a:off x="1066522" y="1143000"/>
            <a:ext cx="10055781" cy="2743200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pPr algn="ctr"/>
            <a:r>
              <a:rPr lang="en-US" sz="3999" b="1" i="0">
                <a:solidFill>
                  <a:schemeClr val="accent1"/>
                </a:solidFill>
                <a:latin typeface="+mj-lt"/>
                <a:ea typeface="Inter" panose="02000503000000020004" pitchFamily="2" charset="0"/>
                <a:cs typeface="Arial" panose="020B0604020202020204" pitchFamily="34" charset="0"/>
              </a:rPr>
              <a:t>The go-to ServiceNow guide for</a:t>
            </a:r>
          </a:p>
          <a:p>
            <a:pPr algn="ctr"/>
            <a:r>
              <a:rPr lang="en-US" sz="3999" b="1" i="0">
                <a:solidFill>
                  <a:schemeClr val="accent1"/>
                </a:solidFill>
                <a:latin typeface="+mj-lt"/>
                <a:ea typeface="Inter" panose="02000503000000020004" pitchFamily="2" charset="0"/>
                <a:cs typeface="Arial" panose="020B0604020202020204" pitchFamily="34" charset="0"/>
              </a:rPr>
              <a:t>global enterprise leaders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6AD839-85BC-8D20-F615-16B02D846D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62674" y="1104256"/>
            <a:ext cx="3863477" cy="109052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41447059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0/60 Content 1">
  <p:cSld name="40/60 Content 1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81"/>
          <p:cNvSpPr/>
          <p:nvPr/>
        </p:nvSpPr>
        <p:spPr>
          <a:xfrm>
            <a:off x="4723170" y="0"/>
            <a:ext cx="746565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81"/>
          <p:cNvSpPr txBox="1">
            <a:spLocks noGrp="1"/>
          </p:cNvSpPr>
          <p:nvPr>
            <p:ph type="title"/>
          </p:nvPr>
        </p:nvSpPr>
        <p:spPr>
          <a:xfrm>
            <a:off x="609441" y="1828800"/>
            <a:ext cx="3656648" cy="1375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sz="3199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81"/>
          <p:cNvSpPr txBox="1">
            <a:spLocks noGrp="1"/>
          </p:cNvSpPr>
          <p:nvPr>
            <p:ph type="body" idx="1"/>
          </p:nvPr>
        </p:nvSpPr>
        <p:spPr>
          <a:xfrm>
            <a:off x="609441" y="3200400"/>
            <a:ext cx="3656648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57" name="Google Shape;357;p81"/>
          <p:cNvSpPr txBox="1">
            <a:spLocks noGrp="1"/>
          </p:cNvSpPr>
          <p:nvPr>
            <p:ph type="body" idx="2"/>
          </p:nvPr>
        </p:nvSpPr>
        <p:spPr>
          <a:xfrm>
            <a:off x="5599242" y="3200402"/>
            <a:ext cx="5980142" cy="297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58" name="Google Shape;358;p81"/>
          <p:cNvSpPr txBox="1">
            <a:spLocks noGrp="1"/>
          </p:cNvSpPr>
          <p:nvPr>
            <p:ph type="body" idx="3"/>
          </p:nvPr>
        </p:nvSpPr>
        <p:spPr>
          <a:xfrm>
            <a:off x="5599242" y="1828800"/>
            <a:ext cx="5980142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91425" anchor="b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199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199"/>
            </a:lvl2pPr>
            <a:lvl3pPr marL="1371189" lvl="2" indent="-4316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199"/>
            </a:lvl3pPr>
            <a:lvl4pPr marL="1828251" lvl="3" indent="-4316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199"/>
            </a:lvl4pPr>
            <a:lvl5pPr marL="2285314" lvl="4" indent="-4316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199"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9" name="Google Shape;359;p81"/>
          <p:cNvSpPr txBox="1">
            <a:spLocks noGrp="1"/>
          </p:cNvSpPr>
          <p:nvPr>
            <p:ph type="body" idx="4"/>
          </p:nvPr>
        </p:nvSpPr>
        <p:spPr>
          <a:xfrm>
            <a:off x="609441" y="0"/>
            <a:ext cx="365664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0" name="Google Shape;360;p81"/>
          <p:cNvSpPr/>
          <p:nvPr/>
        </p:nvSpPr>
        <p:spPr>
          <a:xfrm>
            <a:off x="0" y="6400800"/>
            <a:ext cx="12188825" cy="46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1" name="Google Shape;361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565" y="6415379"/>
            <a:ext cx="1568106" cy="442623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81"/>
          <p:cNvSpPr txBox="1"/>
          <p:nvPr/>
        </p:nvSpPr>
        <p:spPr>
          <a:xfrm>
            <a:off x="1980684" y="6400801"/>
            <a:ext cx="8227457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NewRocket, LLC. All Rights Reserved. Confidential.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81"/>
          <p:cNvSpPr txBox="1"/>
          <p:nvPr/>
        </p:nvSpPr>
        <p:spPr>
          <a:xfrm>
            <a:off x="10208141" y="6400801"/>
            <a:ext cx="1371243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0" bIns="45688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085101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/33/33 Content 5">
  <p:cSld name="33/33/33 Content 5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82"/>
          <p:cNvSpPr/>
          <p:nvPr/>
        </p:nvSpPr>
        <p:spPr>
          <a:xfrm>
            <a:off x="1066533" y="2400305"/>
            <a:ext cx="2285396" cy="2285991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82"/>
          <p:cNvSpPr/>
          <p:nvPr/>
        </p:nvSpPr>
        <p:spPr>
          <a:xfrm>
            <a:off x="8836898" y="2400303"/>
            <a:ext cx="2285396" cy="2285991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82"/>
          <p:cNvSpPr/>
          <p:nvPr/>
        </p:nvSpPr>
        <p:spPr>
          <a:xfrm>
            <a:off x="4960855" y="2400305"/>
            <a:ext cx="2285396" cy="2285991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82"/>
          <p:cNvSpPr txBox="1">
            <a:spLocks noGrp="1"/>
          </p:cNvSpPr>
          <p:nvPr>
            <p:ph type="body" idx="1"/>
          </p:nvPr>
        </p:nvSpPr>
        <p:spPr>
          <a:xfrm>
            <a:off x="609442" y="4800600"/>
            <a:ext cx="31995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63" lvl="0" indent="-22853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 b="1" i="0">
                <a:latin typeface="Arial"/>
                <a:ea typeface="Arial"/>
                <a:cs typeface="Arial"/>
                <a:sym typeface="Arial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9" name="Google Shape;369;p82"/>
          <p:cNvSpPr txBox="1">
            <a:spLocks noGrp="1"/>
          </p:cNvSpPr>
          <p:nvPr>
            <p:ph type="body" idx="2"/>
          </p:nvPr>
        </p:nvSpPr>
        <p:spPr>
          <a:xfrm>
            <a:off x="4503771" y="4800600"/>
            <a:ext cx="319956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63" lvl="0" indent="-22853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 b="1" i="0">
                <a:latin typeface="Arial"/>
                <a:ea typeface="Arial"/>
                <a:cs typeface="Arial"/>
                <a:sym typeface="Arial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0" name="Google Shape;370;p82"/>
          <p:cNvSpPr txBox="1">
            <a:spLocks noGrp="1"/>
          </p:cNvSpPr>
          <p:nvPr>
            <p:ph type="body" idx="3"/>
          </p:nvPr>
        </p:nvSpPr>
        <p:spPr>
          <a:xfrm>
            <a:off x="8379810" y="4800600"/>
            <a:ext cx="319957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63" lvl="0" indent="-22853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 b="1" i="0">
                <a:latin typeface="Arial"/>
                <a:ea typeface="Arial"/>
                <a:cs typeface="Arial"/>
                <a:sym typeface="Arial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1" name="Google Shape;371;p82"/>
          <p:cNvSpPr>
            <a:spLocks noGrp="1"/>
          </p:cNvSpPr>
          <p:nvPr>
            <p:ph type="pic" idx="4"/>
          </p:nvPr>
        </p:nvSpPr>
        <p:spPr>
          <a:xfrm>
            <a:off x="1637876" y="2971799"/>
            <a:ext cx="1142702" cy="1143000"/>
          </a:xfrm>
          <a:prstGeom prst="rect">
            <a:avLst/>
          </a:prstGeom>
          <a:noFill/>
          <a:ln>
            <a:noFill/>
          </a:ln>
        </p:spPr>
      </p:sp>
      <p:sp>
        <p:nvSpPr>
          <p:cNvPr id="372" name="Google Shape;372;p82"/>
          <p:cNvSpPr>
            <a:spLocks noGrp="1"/>
          </p:cNvSpPr>
          <p:nvPr>
            <p:ph type="pic" idx="5"/>
          </p:nvPr>
        </p:nvSpPr>
        <p:spPr>
          <a:xfrm>
            <a:off x="5532201" y="2971800"/>
            <a:ext cx="1142702" cy="114300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82"/>
          <p:cNvSpPr>
            <a:spLocks noGrp="1"/>
          </p:cNvSpPr>
          <p:nvPr>
            <p:ph type="pic" idx="6"/>
          </p:nvPr>
        </p:nvSpPr>
        <p:spPr>
          <a:xfrm>
            <a:off x="9408244" y="2971798"/>
            <a:ext cx="1142702" cy="114300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82"/>
          <p:cNvSpPr txBox="1">
            <a:spLocks noGrp="1"/>
          </p:cNvSpPr>
          <p:nvPr>
            <p:ph type="body" idx="7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5" name="Google Shape;375;p82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ctr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505222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1">
  <p:cSld name="Quote 1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83"/>
          <p:cNvSpPr txBox="1">
            <a:spLocks noGrp="1"/>
          </p:cNvSpPr>
          <p:nvPr>
            <p:ph type="ctrTitle"/>
          </p:nvPr>
        </p:nvSpPr>
        <p:spPr>
          <a:xfrm>
            <a:off x="1066522" y="1143000"/>
            <a:ext cx="10055781" cy="3195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Inter"/>
              <a:buNone/>
              <a:defRPr sz="3999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83"/>
          <p:cNvSpPr txBox="1">
            <a:spLocks noGrp="1"/>
          </p:cNvSpPr>
          <p:nvPr>
            <p:ph type="subTitle" idx="1"/>
          </p:nvPr>
        </p:nvSpPr>
        <p:spPr>
          <a:xfrm>
            <a:off x="1066522" y="5715001"/>
            <a:ext cx="1005578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45700" anchor="t" anchorCtr="0">
            <a:normAutofit/>
          </a:bodyPr>
          <a:lstStyle>
            <a:lvl1pPr lvl="0" algn="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99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9" name="Google Shape;379;p83"/>
          <p:cNvSpPr txBox="1">
            <a:spLocks noGrp="1"/>
          </p:cNvSpPr>
          <p:nvPr>
            <p:ph type="body" idx="2"/>
          </p:nvPr>
        </p:nvSpPr>
        <p:spPr>
          <a:xfrm>
            <a:off x="612489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0" name="Google Shape;380;p83"/>
          <p:cNvSpPr/>
          <p:nvPr/>
        </p:nvSpPr>
        <p:spPr>
          <a:xfrm>
            <a:off x="0" y="6400800"/>
            <a:ext cx="12188825" cy="46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1" name="Google Shape;381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565" y="6415379"/>
            <a:ext cx="1568106" cy="442623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83"/>
          <p:cNvSpPr txBox="1"/>
          <p:nvPr/>
        </p:nvSpPr>
        <p:spPr>
          <a:xfrm>
            <a:off x="1980684" y="6400801"/>
            <a:ext cx="8227457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NewRocket, LLC. All Rights Reserved. Confidential.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83"/>
          <p:cNvSpPr txBox="1"/>
          <p:nvPr/>
        </p:nvSpPr>
        <p:spPr>
          <a:xfrm>
            <a:off x="10208141" y="6400801"/>
            <a:ext cx="1371243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0" bIns="45688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7317347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/33/33 Content 7">
  <p:cSld name="33/33/33 Content 7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85"/>
          <p:cNvSpPr/>
          <p:nvPr/>
        </p:nvSpPr>
        <p:spPr>
          <a:xfrm>
            <a:off x="0" y="685800"/>
            <a:ext cx="4723170" cy="32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85"/>
          <p:cNvSpPr>
            <a:spLocks noGrp="1"/>
          </p:cNvSpPr>
          <p:nvPr>
            <p:ph type="pic" idx="2"/>
          </p:nvPr>
        </p:nvSpPr>
        <p:spPr>
          <a:xfrm>
            <a:off x="4723170" y="685800"/>
            <a:ext cx="7451068" cy="3200399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87" name="Google Shape;387;p85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365664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sz="31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85"/>
          <p:cNvSpPr txBox="1">
            <a:spLocks noGrp="1"/>
          </p:cNvSpPr>
          <p:nvPr>
            <p:ph type="body" idx="1"/>
          </p:nvPr>
        </p:nvSpPr>
        <p:spPr>
          <a:xfrm>
            <a:off x="609441" y="2286000"/>
            <a:ext cx="3656648" cy="1600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182875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9" name="Google Shape;389;p85"/>
          <p:cNvSpPr txBox="1">
            <a:spLocks noGrp="1"/>
          </p:cNvSpPr>
          <p:nvPr>
            <p:ph type="body" idx="3"/>
          </p:nvPr>
        </p:nvSpPr>
        <p:spPr>
          <a:xfrm>
            <a:off x="609441" y="0"/>
            <a:ext cx="365664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0" name="Google Shape;390;p85"/>
          <p:cNvSpPr txBox="1">
            <a:spLocks noGrp="1"/>
          </p:cNvSpPr>
          <p:nvPr>
            <p:ph type="body" idx="4"/>
          </p:nvPr>
        </p:nvSpPr>
        <p:spPr>
          <a:xfrm>
            <a:off x="1523603" y="4577592"/>
            <a:ext cx="2285405" cy="685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1" name="Google Shape;391;p85"/>
          <p:cNvSpPr>
            <a:spLocks noGrp="1"/>
          </p:cNvSpPr>
          <p:nvPr>
            <p:ph type="pic" idx="5"/>
          </p:nvPr>
        </p:nvSpPr>
        <p:spPr>
          <a:xfrm>
            <a:off x="618866" y="4580966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92" name="Google Shape;392;p85"/>
          <p:cNvSpPr txBox="1">
            <a:spLocks noGrp="1"/>
          </p:cNvSpPr>
          <p:nvPr>
            <p:ph type="body" idx="6"/>
          </p:nvPr>
        </p:nvSpPr>
        <p:spPr>
          <a:xfrm>
            <a:off x="5204562" y="4577592"/>
            <a:ext cx="2261093" cy="685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3" name="Google Shape;393;p85"/>
          <p:cNvSpPr>
            <a:spLocks noGrp="1"/>
          </p:cNvSpPr>
          <p:nvPr>
            <p:ph type="pic" idx="7"/>
          </p:nvPr>
        </p:nvSpPr>
        <p:spPr>
          <a:xfrm>
            <a:off x="4275513" y="4580966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85"/>
          <p:cNvSpPr txBox="1">
            <a:spLocks noGrp="1"/>
          </p:cNvSpPr>
          <p:nvPr>
            <p:ph type="body" idx="8"/>
          </p:nvPr>
        </p:nvSpPr>
        <p:spPr>
          <a:xfrm>
            <a:off x="8861211" y="4577592"/>
            <a:ext cx="2261093" cy="685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5" name="Google Shape;395;p85"/>
          <p:cNvSpPr>
            <a:spLocks noGrp="1"/>
          </p:cNvSpPr>
          <p:nvPr>
            <p:ph type="pic" idx="9"/>
          </p:nvPr>
        </p:nvSpPr>
        <p:spPr>
          <a:xfrm>
            <a:off x="7932457" y="4580966"/>
            <a:ext cx="685621" cy="6858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302629699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/50 Content 11">
  <p:cSld name="50/50 Content 11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86"/>
          <p:cNvSpPr txBox="1">
            <a:spLocks noGrp="1"/>
          </p:cNvSpPr>
          <p:nvPr>
            <p:ph type="body" idx="1"/>
          </p:nvPr>
        </p:nvSpPr>
        <p:spPr>
          <a:xfrm>
            <a:off x="609442" y="0"/>
            <a:ext cx="4561857" cy="68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8" name="Google Shape;398;p86"/>
          <p:cNvSpPr txBox="1">
            <a:spLocks noGrp="1"/>
          </p:cNvSpPr>
          <p:nvPr>
            <p:ph type="title"/>
          </p:nvPr>
        </p:nvSpPr>
        <p:spPr>
          <a:xfrm>
            <a:off x="609442" y="685801"/>
            <a:ext cx="411283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86"/>
          <p:cNvSpPr txBox="1">
            <a:spLocks noGrp="1"/>
          </p:cNvSpPr>
          <p:nvPr>
            <p:ph type="body" idx="2"/>
          </p:nvPr>
        </p:nvSpPr>
        <p:spPr>
          <a:xfrm>
            <a:off x="618404" y="1828801"/>
            <a:ext cx="4104767" cy="434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457200" bIns="182875" anchor="t" anchorCtr="0">
            <a:normAutofit/>
          </a:bodyPr>
          <a:lstStyle>
            <a:lvl1pPr marL="457063" lvl="0" indent="-380886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</a:defRPr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0" name="Google Shape;400;p86"/>
          <p:cNvSpPr txBox="1">
            <a:spLocks noGrp="1"/>
          </p:cNvSpPr>
          <p:nvPr>
            <p:ph type="body" idx="3"/>
          </p:nvPr>
        </p:nvSpPr>
        <p:spPr>
          <a:xfrm>
            <a:off x="5180250" y="1604522"/>
            <a:ext cx="2742486" cy="1812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182875" anchor="t" anchorCtr="0">
            <a:normAutofit/>
          </a:bodyPr>
          <a:lstStyle>
            <a:lvl1pPr marL="457063" lvl="0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1" name="Google Shape;401;p86"/>
          <p:cNvSpPr txBox="1">
            <a:spLocks noGrp="1"/>
          </p:cNvSpPr>
          <p:nvPr>
            <p:ph type="body" idx="4"/>
          </p:nvPr>
        </p:nvSpPr>
        <p:spPr>
          <a:xfrm>
            <a:off x="8369627" y="1604519"/>
            <a:ext cx="2733514" cy="181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182875" anchor="t" anchorCtr="0">
            <a:normAutofit/>
          </a:bodyPr>
          <a:lstStyle>
            <a:lvl1pPr marL="457063" lvl="0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2" name="Google Shape;402;p86"/>
          <p:cNvSpPr txBox="1">
            <a:spLocks noGrp="1"/>
          </p:cNvSpPr>
          <p:nvPr>
            <p:ph type="body" idx="5"/>
          </p:nvPr>
        </p:nvSpPr>
        <p:spPr>
          <a:xfrm>
            <a:off x="5180251" y="4359368"/>
            <a:ext cx="2742487" cy="1812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182875" anchor="t" anchorCtr="0">
            <a:normAutofit/>
          </a:bodyPr>
          <a:lstStyle>
            <a:lvl1pPr marL="457063" lvl="0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3" name="Google Shape;403;p86"/>
          <p:cNvSpPr txBox="1">
            <a:spLocks noGrp="1"/>
          </p:cNvSpPr>
          <p:nvPr>
            <p:ph type="body" idx="6"/>
          </p:nvPr>
        </p:nvSpPr>
        <p:spPr>
          <a:xfrm>
            <a:off x="8369627" y="4359367"/>
            <a:ext cx="2733514" cy="1812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182875" anchor="t" anchorCtr="0">
            <a:normAutofit/>
          </a:bodyPr>
          <a:lstStyle>
            <a:lvl1pPr marL="457063" lvl="0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4" name="Google Shape;404;p86"/>
          <p:cNvSpPr>
            <a:spLocks noGrp="1"/>
          </p:cNvSpPr>
          <p:nvPr>
            <p:ph type="pic" idx="7"/>
          </p:nvPr>
        </p:nvSpPr>
        <p:spPr>
          <a:xfrm>
            <a:off x="5180251" y="893997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405" name="Google Shape;405;p86"/>
          <p:cNvSpPr>
            <a:spLocks noGrp="1"/>
          </p:cNvSpPr>
          <p:nvPr>
            <p:ph type="pic" idx="8"/>
          </p:nvPr>
        </p:nvSpPr>
        <p:spPr>
          <a:xfrm>
            <a:off x="8369627" y="893997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86"/>
          <p:cNvSpPr>
            <a:spLocks noGrp="1"/>
          </p:cNvSpPr>
          <p:nvPr>
            <p:ph type="pic" idx="9"/>
          </p:nvPr>
        </p:nvSpPr>
        <p:spPr>
          <a:xfrm>
            <a:off x="5180251" y="3673567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86"/>
          <p:cNvSpPr>
            <a:spLocks noGrp="1"/>
          </p:cNvSpPr>
          <p:nvPr>
            <p:ph type="pic" idx="13"/>
          </p:nvPr>
        </p:nvSpPr>
        <p:spPr>
          <a:xfrm>
            <a:off x="8369627" y="3673567"/>
            <a:ext cx="685621" cy="6858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45797601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/50 Content 5">
  <p:cSld name="50/50 Content 5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87"/>
          <p:cNvSpPr txBox="1">
            <a:spLocks noGrp="1"/>
          </p:cNvSpPr>
          <p:nvPr>
            <p:ph type="body" idx="1"/>
          </p:nvPr>
        </p:nvSpPr>
        <p:spPr>
          <a:xfrm>
            <a:off x="609441" y="1828801"/>
            <a:ext cx="5484971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0" name="Google Shape;410;p87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sz="3199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87"/>
          <p:cNvSpPr txBox="1">
            <a:spLocks noGrp="1"/>
          </p:cNvSpPr>
          <p:nvPr>
            <p:ph type="body" idx="2"/>
          </p:nvPr>
        </p:nvSpPr>
        <p:spPr>
          <a:xfrm>
            <a:off x="609441" y="0"/>
            <a:ext cx="4570809" cy="68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7231713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1 1">
  <p:cSld name="Cover 1 1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30b1a41ba8_2_34"/>
          <p:cNvSpPr/>
          <p:nvPr/>
        </p:nvSpPr>
        <p:spPr>
          <a:xfrm>
            <a:off x="0" y="6400800"/>
            <a:ext cx="12188825" cy="46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4" name="Google Shape;414;g230b1a41ba8_2_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565" y="6415379"/>
            <a:ext cx="1568106" cy="442623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g230b1a41ba8_2_34"/>
          <p:cNvSpPr txBox="1"/>
          <p:nvPr/>
        </p:nvSpPr>
        <p:spPr>
          <a:xfrm>
            <a:off x="1980684" y="6400801"/>
            <a:ext cx="8227457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NewRocket, LLC. All Rights Reserved. Confidential.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g230b1a41ba8_2_34"/>
          <p:cNvSpPr txBox="1"/>
          <p:nvPr/>
        </p:nvSpPr>
        <p:spPr>
          <a:xfrm>
            <a:off x="10208141" y="6400801"/>
            <a:ext cx="1371243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0" bIns="45688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9598148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2">
  <p:cSld name="Cover 2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88"/>
          <p:cNvSpPr/>
          <p:nvPr/>
        </p:nvSpPr>
        <p:spPr>
          <a:xfrm>
            <a:off x="0" y="0"/>
            <a:ext cx="8151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88"/>
          <p:cNvSpPr txBox="1">
            <a:spLocks noGrp="1"/>
          </p:cNvSpPr>
          <p:nvPr>
            <p:ph type="body" idx="1"/>
          </p:nvPr>
        </p:nvSpPr>
        <p:spPr>
          <a:xfrm>
            <a:off x="612488" y="3886201"/>
            <a:ext cx="2285405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182875" anchor="b" anchorCtr="0">
            <a:normAutofit/>
          </a:bodyPr>
          <a:lstStyle>
            <a:lvl1pPr marL="457063" lvl="0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20" name="Google Shape;420;p88"/>
          <p:cNvSpPr>
            <a:spLocks noGrp="1"/>
          </p:cNvSpPr>
          <p:nvPr>
            <p:ph type="pic" idx="2"/>
          </p:nvPr>
        </p:nvSpPr>
        <p:spPr>
          <a:xfrm>
            <a:off x="8151276" y="0"/>
            <a:ext cx="4037549" cy="6857999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21" name="Google Shape;421;p88"/>
          <p:cNvSpPr txBox="1">
            <a:spLocks noGrp="1"/>
          </p:cNvSpPr>
          <p:nvPr>
            <p:ph type="body" idx="3"/>
          </p:nvPr>
        </p:nvSpPr>
        <p:spPr>
          <a:xfrm>
            <a:off x="3124910" y="3886201"/>
            <a:ext cx="2285405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182875" anchor="b" anchorCtr="0">
            <a:normAutofit/>
          </a:bodyPr>
          <a:lstStyle>
            <a:lvl1pPr marL="457063" lvl="0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22" name="Google Shape;422;p88"/>
          <p:cNvSpPr txBox="1">
            <a:spLocks noGrp="1"/>
          </p:cNvSpPr>
          <p:nvPr>
            <p:ph type="body" idx="4"/>
          </p:nvPr>
        </p:nvSpPr>
        <p:spPr>
          <a:xfrm>
            <a:off x="5637331" y="3886201"/>
            <a:ext cx="2285405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182875" anchor="b" anchorCtr="0">
            <a:normAutofit/>
          </a:bodyPr>
          <a:lstStyle>
            <a:lvl1pPr marL="457063" lvl="0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23" name="Google Shape;423;p88"/>
          <p:cNvSpPr txBox="1">
            <a:spLocks noGrp="1"/>
          </p:cNvSpPr>
          <p:nvPr>
            <p:ph type="title"/>
          </p:nvPr>
        </p:nvSpPr>
        <p:spPr>
          <a:xfrm>
            <a:off x="609441" y="1143000"/>
            <a:ext cx="731329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457200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sz="31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88"/>
          <p:cNvSpPr txBox="1">
            <a:spLocks noGrp="1"/>
          </p:cNvSpPr>
          <p:nvPr>
            <p:ph type="body" idx="5"/>
          </p:nvPr>
        </p:nvSpPr>
        <p:spPr>
          <a:xfrm>
            <a:off x="609441" y="3200400"/>
            <a:ext cx="7313295" cy="68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45720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799">
                <a:solidFill>
                  <a:schemeClr val="l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25" name="Google Shape;425;p88"/>
          <p:cNvSpPr txBox="1">
            <a:spLocks noGrp="1"/>
          </p:cNvSpPr>
          <p:nvPr>
            <p:ph type="body" idx="6"/>
          </p:nvPr>
        </p:nvSpPr>
        <p:spPr>
          <a:xfrm>
            <a:off x="609441" y="5715001"/>
            <a:ext cx="731329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45720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426" name="Google Shape;426;p88" descr="A picture containing text, clip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2240" y="510276"/>
            <a:ext cx="1966907" cy="555189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88"/>
          <p:cNvSpPr/>
          <p:nvPr/>
        </p:nvSpPr>
        <p:spPr>
          <a:xfrm>
            <a:off x="0" y="6400800"/>
            <a:ext cx="12188825" cy="46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8" name="Google Shape;428;p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565" y="6415379"/>
            <a:ext cx="1568106" cy="442623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88"/>
          <p:cNvSpPr txBox="1"/>
          <p:nvPr/>
        </p:nvSpPr>
        <p:spPr>
          <a:xfrm>
            <a:off x="1980684" y="6400801"/>
            <a:ext cx="8227457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NewRocket, LLC. All Rights Reserved. Confidential.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88"/>
          <p:cNvSpPr txBox="1"/>
          <p:nvPr/>
        </p:nvSpPr>
        <p:spPr>
          <a:xfrm>
            <a:off x="10208141" y="6400801"/>
            <a:ext cx="1371243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0" bIns="45688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739811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3">
  <p:cSld name="Cover 3">
    <p:bg>
      <p:bgPr>
        <a:solidFill>
          <a:schemeClr val="lt1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89"/>
          <p:cNvSpPr>
            <a:spLocks noGrp="1"/>
          </p:cNvSpPr>
          <p:nvPr>
            <p:ph type="pic" idx="2"/>
          </p:nvPr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33" name="Google Shape;433;p89"/>
          <p:cNvSpPr txBox="1">
            <a:spLocks noGrp="1"/>
          </p:cNvSpPr>
          <p:nvPr>
            <p:ph type="title"/>
          </p:nvPr>
        </p:nvSpPr>
        <p:spPr>
          <a:xfrm>
            <a:off x="609441" y="3429001"/>
            <a:ext cx="6856214" cy="137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sz="31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89"/>
          <p:cNvSpPr txBox="1">
            <a:spLocks noGrp="1"/>
          </p:cNvSpPr>
          <p:nvPr>
            <p:ph type="body" idx="1"/>
          </p:nvPr>
        </p:nvSpPr>
        <p:spPr>
          <a:xfrm>
            <a:off x="609442" y="4800601"/>
            <a:ext cx="6653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Autofit/>
          </a:bodyPr>
          <a:lstStyle>
            <a:lvl1pPr marL="457063" lvl="0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399">
                <a:solidFill>
                  <a:schemeClr val="l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None/>
              <a:defRPr>
                <a:solidFill>
                  <a:schemeClr val="lt1"/>
                </a:solidFill>
              </a:defRPr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251" lvl="3" indent="-33010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4pPr>
            <a:lvl5pPr marL="2285314" lvl="4" indent="-33010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5" name="Google Shape;435;p89"/>
          <p:cNvSpPr txBox="1">
            <a:spLocks noGrp="1"/>
          </p:cNvSpPr>
          <p:nvPr>
            <p:ph type="body" idx="3"/>
          </p:nvPr>
        </p:nvSpPr>
        <p:spPr>
          <a:xfrm>
            <a:off x="608571" y="5517985"/>
            <a:ext cx="2743357" cy="439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b" anchorCtr="0">
            <a:noAutofit/>
          </a:bodyPr>
          <a:lstStyle>
            <a:lvl1pPr marL="457063" lvl="0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 b="1">
                <a:solidFill>
                  <a:schemeClr val="l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None/>
              <a:defRPr>
                <a:solidFill>
                  <a:schemeClr val="lt1"/>
                </a:solidFill>
              </a:defRPr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  <a:defRPr>
                <a:solidFill>
                  <a:schemeClr val="lt1"/>
                </a:solidFill>
              </a:defRPr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"/>
              <a:buNone/>
              <a:defRPr>
                <a:solidFill>
                  <a:schemeClr val="lt1"/>
                </a:solidFill>
              </a:defRPr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"/>
              <a:buNone/>
              <a:defRPr>
                <a:solidFill>
                  <a:schemeClr val="lt1"/>
                </a:solidFill>
              </a:defRPr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6" name="Google Shape;436;p89"/>
          <p:cNvSpPr txBox="1">
            <a:spLocks noGrp="1"/>
          </p:cNvSpPr>
          <p:nvPr>
            <p:ph type="body" idx="4"/>
          </p:nvPr>
        </p:nvSpPr>
        <p:spPr>
          <a:xfrm>
            <a:off x="600632" y="5961186"/>
            <a:ext cx="2751296" cy="439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Autofit/>
          </a:bodyPr>
          <a:lstStyle>
            <a:lvl1pPr marL="457063" lvl="0" indent="-22853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</a:defRPr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</a:defRPr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</a:defRPr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</a:defRPr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7" name="Google Shape;437;p89"/>
          <p:cNvSpPr txBox="1">
            <a:spLocks noGrp="1"/>
          </p:cNvSpPr>
          <p:nvPr>
            <p:ph type="body" idx="5"/>
          </p:nvPr>
        </p:nvSpPr>
        <p:spPr>
          <a:xfrm>
            <a:off x="3837836" y="5517985"/>
            <a:ext cx="2713658" cy="439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b" anchorCtr="0">
            <a:noAutofit/>
          </a:bodyPr>
          <a:lstStyle>
            <a:lvl1pPr marL="457063" lvl="0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 b="1">
                <a:solidFill>
                  <a:schemeClr val="l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None/>
              <a:defRPr>
                <a:solidFill>
                  <a:schemeClr val="lt1"/>
                </a:solidFill>
              </a:defRPr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  <a:defRPr>
                <a:solidFill>
                  <a:schemeClr val="lt1"/>
                </a:solidFill>
              </a:defRPr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"/>
              <a:buNone/>
              <a:defRPr>
                <a:solidFill>
                  <a:schemeClr val="lt1"/>
                </a:solidFill>
              </a:defRPr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"/>
              <a:buNone/>
              <a:defRPr>
                <a:solidFill>
                  <a:schemeClr val="lt1"/>
                </a:solidFill>
              </a:defRPr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8" name="Google Shape;438;p89"/>
          <p:cNvSpPr txBox="1">
            <a:spLocks noGrp="1"/>
          </p:cNvSpPr>
          <p:nvPr>
            <p:ph type="body" idx="6"/>
          </p:nvPr>
        </p:nvSpPr>
        <p:spPr>
          <a:xfrm>
            <a:off x="3829897" y="5961186"/>
            <a:ext cx="2713658" cy="439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Autofit/>
          </a:bodyPr>
          <a:lstStyle>
            <a:lvl1pPr marL="457063" lvl="0" indent="-22853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</a:defRPr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</a:defRPr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</a:defRPr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</a:defRPr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9" name="Google Shape;439;p89"/>
          <p:cNvSpPr txBox="1">
            <a:spLocks noGrp="1"/>
          </p:cNvSpPr>
          <p:nvPr>
            <p:ph type="body" idx="7"/>
          </p:nvPr>
        </p:nvSpPr>
        <p:spPr>
          <a:xfrm>
            <a:off x="7008574" y="5517985"/>
            <a:ext cx="2742486" cy="439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b" anchorCtr="0">
            <a:noAutofit/>
          </a:bodyPr>
          <a:lstStyle>
            <a:lvl1pPr marL="457063" lvl="0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 b="1">
                <a:solidFill>
                  <a:schemeClr val="l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None/>
              <a:defRPr>
                <a:solidFill>
                  <a:schemeClr val="lt1"/>
                </a:solidFill>
              </a:defRPr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  <a:defRPr>
                <a:solidFill>
                  <a:schemeClr val="lt1"/>
                </a:solidFill>
              </a:defRPr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"/>
              <a:buNone/>
              <a:defRPr>
                <a:solidFill>
                  <a:schemeClr val="lt1"/>
                </a:solidFill>
              </a:defRPr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"/>
              <a:buNone/>
              <a:defRPr>
                <a:solidFill>
                  <a:schemeClr val="lt1"/>
                </a:solidFill>
              </a:defRPr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0" name="Google Shape;440;p89"/>
          <p:cNvSpPr txBox="1">
            <a:spLocks noGrp="1"/>
          </p:cNvSpPr>
          <p:nvPr>
            <p:ph type="body" idx="8"/>
          </p:nvPr>
        </p:nvSpPr>
        <p:spPr>
          <a:xfrm>
            <a:off x="7008574" y="5961186"/>
            <a:ext cx="2742486" cy="439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Autofit/>
          </a:bodyPr>
          <a:lstStyle>
            <a:lvl1pPr marL="457063" lvl="0" indent="-22853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</a:defRPr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</a:defRPr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</a:defRPr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</a:defRPr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41" name="Google Shape;441;p89" descr="A picture containing text, clip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2240" y="481995"/>
            <a:ext cx="1966907" cy="555189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89"/>
          <p:cNvSpPr/>
          <p:nvPr/>
        </p:nvSpPr>
        <p:spPr>
          <a:xfrm>
            <a:off x="0" y="6400800"/>
            <a:ext cx="12188825" cy="46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3" name="Google Shape;443;p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565" y="6415379"/>
            <a:ext cx="1568106" cy="442623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89"/>
          <p:cNvSpPr txBox="1"/>
          <p:nvPr/>
        </p:nvSpPr>
        <p:spPr>
          <a:xfrm>
            <a:off x="1980684" y="6400801"/>
            <a:ext cx="8227457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NewRocket, LLC. All Rights Reserved. Confidential.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89"/>
          <p:cNvSpPr txBox="1"/>
          <p:nvPr/>
        </p:nvSpPr>
        <p:spPr>
          <a:xfrm>
            <a:off x="10208141" y="6400801"/>
            <a:ext cx="1371243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0" bIns="45688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9760546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eakers 1">
  <p:cSld name="Speakers 1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90"/>
          <p:cNvSpPr>
            <a:spLocks noGrp="1"/>
          </p:cNvSpPr>
          <p:nvPr>
            <p:ph type="pic" idx="2"/>
          </p:nvPr>
        </p:nvSpPr>
        <p:spPr>
          <a:xfrm>
            <a:off x="623903" y="1933216"/>
            <a:ext cx="1371243" cy="1267184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48" name="Google Shape;448;p90"/>
          <p:cNvSpPr txBox="1">
            <a:spLocks noGrp="1"/>
          </p:cNvSpPr>
          <p:nvPr>
            <p:ph type="title"/>
          </p:nvPr>
        </p:nvSpPr>
        <p:spPr>
          <a:xfrm>
            <a:off x="609451" y="685800"/>
            <a:ext cx="1096993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90"/>
          <p:cNvSpPr txBox="1">
            <a:spLocks noGrp="1"/>
          </p:cNvSpPr>
          <p:nvPr>
            <p:ph type="body" idx="1"/>
          </p:nvPr>
        </p:nvSpPr>
        <p:spPr>
          <a:xfrm>
            <a:off x="623903" y="3429000"/>
            <a:ext cx="409926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228531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0" name="Google Shape;450;p90"/>
          <p:cNvSpPr txBox="1">
            <a:spLocks noGrp="1"/>
          </p:cNvSpPr>
          <p:nvPr>
            <p:ph type="body" idx="3"/>
          </p:nvPr>
        </p:nvSpPr>
        <p:spPr>
          <a:xfrm>
            <a:off x="5599242" y="3429000"/>
            <a:ext cx="4608899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228531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1" name="Google Shape;451;p90"/>
          <p:cNvSpPr>
            <a:spLocks noGrp="1"/>
          </p:cNvSpPr>
          <p:nvPr>
            <p:ph type="pic" idx="4"/>
          </p:nvPr>
        </p:nvSpPr>
        <p:spPr>
          <a:xfrm>
            <a:off x="2437766" y="1975844"/>
            <a:ext cx="1371243" cy="1224557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28819576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 Beyond Workfl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9D21B8-F48C-C67F-41FE-3CA847A8F57A}"/>
              </a:ext>
            </a:extLst>
          </p:cNvPr>
          <p:cNvSpPr txBox="1"/>
          <p:nvPr userDrawn="1"/>
        </p:nvSpPr>
        <p:spPr>
          <a:xfrm>
            <a:off x="609441" y="685800"/>
            <a:ext cx="10969943" cy="2514600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pPr algn="ctr"/>
            <a:r>
              <a:rPr lang="en-US" sz="3999" b="1" i="0">
                <a:solidFill>
                  <a:schemeClr val="tx2"/>
                </a:solidFill>
                <a:latin typeface="+mj-lt"/>
                <a:ea typeface="Inter" panose="02000503000000020004" pitchFamily="2" charset="0"/>
                <a:cs typeface="Arial" panose="020B0604020202020204" pitchFamily="34" charset="0"/>
              </a:rPr>
              <a:t>Go Beyond Workflows™️</a:t>
            </a:r>
          </a:p>
        </p:txBody>
      </p:sp>
    </p:spTree>
    <p:extLst>
      <p:ext uri="{BB962C8B-B14F-4D97-AF65-F5344CB8AC3E}">
        <p14:creationId xmlns:p14="http://schemas.microsoft.com/office/powerpoint/2010/main" val="3450285883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eakers 2">
  <p:cSld name="Speakers 2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91"/>
          <p:cNvSpPr>
            <a:spLocks noGrp="1"/>
          </p:cNvSpPr>
          <p:nvPr>
            <p:ph type="pic" idx="2"/>
          </p:nvPr>
        </p:nvSpPr>
        <p:spPr>
          <a:xfrm>
            <a:off x="619167" y="1953570"/>
            <a:ext cx="1361517" cy="124683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54" name="Google Shape;454;p91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91"/>
          <p:cNvSpPr txBox="1">
            <a:spLocks noGrp="1"/>
          </p:cNvSpPr>
          <p:nvPr>
            <p:ph type="body" idx="1"/>
          </p:nvPr>
        </p:nvSpPr>
        <p:spPr>
          <a:xfrm>
            <a:off x="609442" y="3429001"/>
            <a:ext cx="4570809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228531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6" name="Google Shape;456;p91"/>
          <p:cNvSpPr txBox="1">
            <a:spLocks noGrp="1"/>
          </p:cNvSpPr>
          <p:nvPr>
            <p:ph type="body" idx="3"/>
          </p:nvPr>
        </p:nvSpPr>
        <p:spPr>
          <a:xfrm>
            <a:off x="6113820" y="3429000"/>
            <a:ext cx="4551402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228531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7" name="Google Shape;457;p91"/>
          <p:cNvSpPr>
            <a:spLocks noGrp="1"/>
          </p:cNvSpPr>
          <p:nvPr>
            <p:ph type="pic" idx="4"/>
          </p:nvPr>
        </p:nvSpPr>
        <p:spPr>
          <a:xfrm>
            <a:off x="2437766" y="1943100"/>
            <a:ext cx="1361518" cy="1245658"/>
          </a:xfrm>
          <a:prstGeom prst="rect">
            <a:avLst/>
          </a:prstGeom>
          <a:noFill/>
          <a:ln>
            <a:noFill/>
          </a:ln>
        </p:spPr>
      </p:sp>
      <p:sp>
        <p:nvSpPr>
          <p:cNvPr id="458" name="Google Shape;458;p91"/>
          <p:cNvSpPr>
            <a:spLocks noGrp="1"/>
          </p:cNvSpPr>
          <p:nvPr>
            <p:ph type="pic" idx="5"/>
          </p:nvPr>
        </p:nvSpPr>
        <p:spPr>
          <a:xfrm>
            <a:off x="7922737" y="1965212"/>
            <a:ext cx="1371243" cy="1223546"/>
          </a:xfrm>
          <a:prstGeom prst="rect">
            <a:avLst/>
          </a:prstGeom>
          <a:noFill/>
          <a:ln>
            <a:noFill/>
          </a:ln>
        </p:spPr>
      </p:sp>
      <p:sp>
        <p:nvSpPr>
          <p:cNvPr id="459" name="Google Shape;459;p91"/>
          <p:cNvSpPr>
            <a:spLocks noGrp="1"/>
          </p:cNvSpPr>
          <p:nvPr>
            <p:ph type="pic" idx="6"/>
          </p:nvPr>
        </p:nvSpPr>
        <p:spPr>
          <a:xfrm>
            <a:off x="6113820" y="1965212"/>
            <a:ext cx="1351835" cy="1235188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553341689"/>
      </p:ext>
    </p:extLst>
  </p:cSld>
  <p:clrMapOvr>
    <a:masterClrMapping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eakers 3">
  <p:cSld name="Speakers 3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92"/>
          <p:cNvSpPr>
            <a:spLocks noGrp="1"/>
          </p:cNvSpPr>
          <p:nvPr>
            <p:ph type="pic" idx="2"/>
          </p:nvPr>
        </p:nvSpPr>
        <p:spPr>
          <a:xfrm>
            <a:off x="1980684" y="1943100"/>
            <a:ext cx="1371243" cy="1257300"/>
          </a:xfrm>
          <a:prstGeom prst="rect">
            <a:avLst/>
          </a:prstGeom>
          <a:noFill/>
          <a:ln>
            <a:noFill/>
          </a:ln>
        </p:spPr>
      </p:sp>
      <p:sp>
        <p:nvSpPr>
          <p:cNvPr id="462" name="Google Shape;462;p92"/>
          <p:cNvSpPr>
            <a:spLocks noGrp="1"/>
          </p:cNvSpPr>
          <p:nvPr>
            <p:ph type="pic" idx="3"/>
          </p:nvPr>
        </p:nvSpPr>
        <p:spPr>
          <a:xfrm>
            <a:off x="5637333" y="1943100"/>
            <a:ext cx="1371242" cy="1257300"/>
          </a:xfrm>
          <a:prstGeom prst="rect">
            <a:avLst/>
          </a:prstGeom>
          <a:noFill/>
          <a:ln>
            <a:noFill/>
          </a:ln>
        </p:spPr>
      </p:sp>
      <p:sp>
        <p:nvSpPr>
          <p:cNvPr id="463" name="Google Shape;463;p92"/>
          <p:cNvSpPr>
            <a:spLocks noGrp="1"/>
          </p:cNvSpPr>
          <p:nvPr>
            <p:ph type="pic" idx="4"/>
          </p:nvPr>
        </p:nvSpPr>
        <p:spPr>
          <a:xfrm>
            <a:off x="9293980" y="1943100"/>
            <a:ext cx="1371242" cy="1257300"/>
          </a:xfrm>
          <a:prstGeom prst="rect">
            <a:avLst/>
          </a:prstGeom>
          <a:noFill/>
          <a:ln>
            <a:noFill/>
          </a:ln>
        </p:spPr>
      </p:sp>
      <p:sp>
        <p:nvSpPr>
          <p:cNvPr id="464" name="Google Shape;464;p92"/>
          <p:cNvSpPr>
            <a:spLocks noGrp="1"/>
          </p:cNvSpPr>
          <p:nvPr>
            <p:ph type="pic" idx="5"/>
          </p:nvPr>
        </p:nvSpPr>
        <p:spPr>
          <a:xfrm>
            <a:off x="609441" y="1943099"/>
            <a:ext cx="914162" cy="9144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65" name="Google Shape;465;p92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92"/>
          <p:cNvSpPr txBox="1">
            <a:spLocks noGrp="1"/>
          </p:cNvSpPr>
          <p:nvPr>
            <p:ph type="body" idx="1"/>
          </p:nvPr>
        </p:nvSpPr>
        <p:spPr>
          <a:xfrm>
            <a:off x="609441" y="3429000"/>
            <a:ext cx="3199567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228531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7" name="Google Shape;467;p92"/>
          <p:cNvSpPr txBox="1">
            <a:spLocks noGrp="1"/>
          </p:cNvSpPr>
          <p:nvPr>
            <p:ph type="body" idx="6"/>
          </p:nvPr>
        </p:nvSpPr>
        <p:spPr>
          <a:xfrm>
            <a:off x="4266090" y="3429000"/>
            <a:ext cx="319956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228531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8" name="Google Shape;468;p92"/>
          <p:cNvSpPr txBox="1">
            <a:spLocks noGrp="1"/>
          </p:cNvSpPr>
          <p:nvPr>
            <p:ph type="body" idx="7"/>
          </p:nvPr>
        </p:nvSpPr>
        <p:spPr>
          <a:xfrm>
            <a:off x="7922739" y="3429000"/>
            <a:ext cx="319956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228531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9" name="Google Shape;469;p92"/>
          <p:cNvSpPr>
            <a:spLocks noGrp="1"/>
          </p:cNvSpPr>
          <p:nvPr>
            <p:ph type="pic" idx="8"/>
          </p:nvPr>
        </p:nvSpPr>
        <p:spPr>
          <a:xfrm>
            <a:off x="4266090" y="1943099"/>
            <a:ext cx="914162" cy="9144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70" name="Google Shape;470;p92"/>
          <p:cNvSpPr>
            <a:spLocks noGrp="1"/>
          </p:cNvSpPr>
          <p:nvPr>
            <p:ph type="pic" idx="9"/>
          </p:nvPr>
        </p:nvSpPr>
        <p:spPr>
          <a:xfrm>
            <a:off x="7922738" y="1943100"/>
            <a:ext cx="914162" cy="9144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290722786"/>
      </p:ext>
    </p:extLst>
  </p:cSld>
  <p:clrMapOvr>
    <a:masterClrMapping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2">
  <p:cSld name="Section Break 2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94"/>
          <p:cNvSpPr txBox="1">
            <a:spLocks noGrp="1"/>
          </p:cNvSpPr>
          <p:nvPr>
            <p:ph type="title"/>
          </p:nvPr>
        </p:nvSpPr>
        <p:spPr>
          <a:xfrm>
            <a:off x="609441" y="1828800"/>
            <a:ext cx="10969943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Inter"/>
              <a:buNone/>
              <a:defRPr sz="3999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94"/>
          <p:cNvSpPr txBox="1">
            <a:spLocks noGrp="1"/>
          </p:cNvSpPr>
          <p:nvPr>
            <p:ph type="body" idx="1"/>
          </p:nvPr>
        </p:nvSpPr>
        <p:spPr>
          <a:xfrm>
            <a:off x="609441" y="4343402"/>
            <a:ext cx="10969943" cy="1828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99">
                <a:solidFill>
                  <a:schemeClr val="dk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999">
                <a:solidFill>
                  <a:srgbClr val="888888"/>
                </a:solidFill>
              </a:defRPr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799">
                <a:solidFill>
                  <a:srgbClr val="888888"/>
                </a:solidFill>
              </a:defRPr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5165826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1" type="blank">
  <p:cSld name="Blank 1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2269714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 2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770813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1">
  <p:cSld name="Callout 1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97"/>
          <p:cNvSpPr txBox="1"/>
          <p:nvPr/>
        </p:nvSpPr>
        <p:spPr>
          <a:xfrm>
            <a:off x="393507" y="309531"/>
            <a:ext cx="4927794" cy="564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lang="en-US" sz="6798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Our work makes </a:t>
            </a:r>
            <a:br>
              <a:rPr lang="en-US" sz="6798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6798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world work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97"/>
          <p:cNvSpPr txBox="1">
            <a:spLocks noGrp="1"/>
          </p:cNvSpPr>
          <p:nvPr>
            <p:ph type="body" idx="1"/>
          </p:nvPr>
        </p:nvSpPr>
        <p:spPr>
          <a:xfrm>
            <a:off x="7922736" y="685800"/>
            <a:ext cx="3656648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33010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126" lvl="1" indent="-33010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189" lvl="2" indent="-33010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251" lvl="3" indent="-33010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5314" lvl="4" indent="-33010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96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eadline Picture Background 2">
  <p:cSld name="Headline Picture Background 2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99"/>
          <p:cNvSpPr>
            <a:spLocks noGrp="1"/>
          </p:cNvSpPr>
          <p:nvPr>
            <p:ph type="pic" idx="2"/>
          </p:nvPr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81" name="Google Shape;481;p99"/>
          <p:cNvSpPr txBox="1">
            <a:spLocks noGrp="1"/>
          </p:cNvSpPr>
          <p:nvPr>
            <p:ph type="ctrTitle"/>
          </p:nvPr>
        </p:nvSpPr>
        <p:spPr>
          <a:xfrm>
            <a:off x="609441" y="5257800"/>
            <a:ext cx="1096994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sz="3199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5980419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eadline Purple Background 2">
  <p:cSld name="Headline Purple Background 2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00"/>
          <p:cNvSpPr/>
          <p:nvPr/>
        </p:nvSpPr>
        <p:spPr>
          <a:xfrm>
            <a:off x="0" y="0"/>
            <a:ext cx="12188825" cy="45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100"/>
          <p:cNvSpPr txBox="1">
            <a:spLocks noGrp="1"/>
          </p:cNvSpPr>
          <p:nvPr>
            <p:ph type="ctrTitle"/>
          </p:nvPr>
        </p:nvSpPr>
        <p:spPr>
          <a:xfrm>
            <a:off x="1066522" y="1143000"/>
            <a:ext cx="10055781" cy="3195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39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100"/>
          <p:cNvSpPr>
            <a:spLocks noGrp="1"/>
          </p:cNvSpPr>
          <p:nvPr>
            <p:ph type="pic" idx="2"/>
          </p:nvPr>
        </p:nvSpPr>
        <p:spPr>
          <a:xfrm>
            <a:off x="0" y="4572000"/>
            <a:ext cx="12188825" cy="2286000"/>
          </a:xfrm>
          <a:prstGeom prst="rect">
            <a:avLst/>
          </a:prstGeom>
          <a:noFill/>
          <a:ln>
            <a:noFill/>
          </a:ln>
        </p:spPr>
      </p:sp>
      <p:pic>
        <p:nvPicPr>
          <p:cNvPr id="486" name="Google Shape;486;p1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565" y="557868"/>
            <a:ext cx="1568106" cy="442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8245658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eadline Purple Background 3">
  <p:cSld name="Headline Purple Background 3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01"/>
          <p:cNvSpPr/>
          <p:nvPr/>
        </p:nvSpPr>
        <p:spPr>
          <a:xfrm>
            <a:off x="0" y="0"/>
            <a:ext cx="12188825" cy="45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101"/>
          <p:cNvSpPr txBox="1">
            <a:spLocks noGrp="1"/>
          </p:cNvSpPr>
          <p:nvPr>
            <p:ph type="ctrTitle"/>
          </p:nvPr>
        </p:nvSpPr>
        <p:spPr>
          <a:xfrm>
            <a:off x="1066522" y="1143000"/>
            <a:ext cx="1005578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39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101"/>
          <p:cNvSpPr txBox="1">
            <a:spLocks noGrp="1"/>
          </p:cNvSpPr>
          <p:nvPr>
            <p:ph type="subTitle" idx="1"/>
          </p:nvPr>
        </p:nvSpPr>
        <p:spPr>
          <a:xfrm>
            <a:off x="1066522" y="2514600"/>
            <a:ext cx="10055781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399">
                <a:solidFill>
                  <a:schemeClr val="lt1"/>
                </a:solidFill>
              </a:defRPr>
            </a:lvl1pPr>
            <a:lvl2pPr lvl="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99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91" name="Google Shape;491;p101"/>
          <p:cNvSpPr>
            <a:spLocks noGrp="1"/>
          </p:cNvSpPr>
          <p:nvPr>
            <p:ph type="pic" idx="2"/>
          </p:nvPr>
        </p:nvSpPr>
        <p:spPr>
          <a:xfrm>
            <a:off x="0" y="4572000"/>
            <a:ext cx="12188825" cy="2286000"/>
          </a:xfrm>
          <a:prstGeom prst="rect">
            <a:avLst/>
          </a:prstGeom>
          <a:noFill/>
          <a:ln>
            <a:noFill/>
          </a:ln>
        </p:spPr>
      </p:sp>
      <p:pic>
        <p:nvPicPr>
          <p:cNvPr id="492" name="Google Shape;492;p1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565" y="557868"/>
            <a:ext cx="1568106" cy="442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2618905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eadline Purple Background 4">
  <p:cSld name="Headline Purple Background 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02"/>
          <p:cNvSpPr/>
          <p:nvPr/>
        </p:nvSpPr>
        <p:spPr>
          <a:xfrm>
            <a:off x="0" y="2286001"/>
            <a:ext cx="12188825" cy="45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102"/>
          <p:cNvSpPr txBox="1">
            <a:spLocks noGrp="1"/>
          </p:cNvSpPr>
          <p:nvPr>
            <p:ph type="ctrTitle"/>
          </p:nvPr>
        </p:nvSpPr>
        <p:spPr>
          <a:xfrm>
            <a:off x="1066522" y="2514600"/>
            <a:ext cx="10055781" cy="228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39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102"/>
          <p:cNvSpPr txBox="1">
            <a:spLocks noGrp="1"/>
          </p:cNvSpPr>
          <p:nvPr>
            <p:ph type="subTitle" idx="1"/>
          </p:nvPr>
        </p:nvSpPr>
        <p:spPr>
          <a:xfrm>
            <a:off x="1066522" y="4800600"/>
            <a:ext cx="10055781" cy="137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399">
                <a:solidFill>
                  <a:schemeClr val="lt1"/>
                </a:solidFill>
              </a:defRPr>
            </a:lvl1pPr>
            <a:lvl2pPr lvl="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99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97" name="Google Shape;497;p102"/>
          <p:cNvSpPr>
            <a:spLocks noGrp="1"/>
          </p:cNvSpPr>
          <p:nvPr>
            <p:ph type="pic" idx="2"/>
          </p:nvPr>
        </p:nvSpPr>
        <p:spPr>
          <a:xfrm>
            <a:off x="0" y="0"/>
            <a:ext cx="12188825" cy="2286000"/>
          </a:xfrm>
          <a:prstGeom prst="rect">
            <a:avLst/>
          </a:prstGeom>
          <a:noFill/>
          <a:ln>
            <a:noFill/>
          </a:ln>
        </p:spPr>
      </p:sp>
      <p:pic>
        <p:nvPicPr>
          <p:cNvPr id="498" name="Google Shape;498;p10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565" y="6415378"/>
            <a:ext cx="1568106" cy="442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57449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596;g23b5d3839b8_1_23">
            <a:extLst>
              <a:ext uri="{FF2B5EF4-FFF2-40B4-BE49-F238E27FC236}">
                <a16:creationId xmlns:a16="http://schemas.microsoft.com/office/drawing/2014/main" id="{9527AC9C-A8F3-53CE-CC84-1E6E975362E6}"/>
              </a:ext>
            </a:extLst>
          </p:cNvPr>
          <p:cNvPicPr preferRelativeResize="0"/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0251" y="0"/>
            <a:ext cx="7008575" cy="64010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1597;g23b5d3839b8_1_23">
            <a:extLst>
              <a:ext uri="{FF2B5EF4-FFF2-40B4-BE49-F238E27FC236}">
                <a16:creationId xmlns:a16="http://schemas.microsoft.com/office/drawing/2014/main" id="{4763C7B0-4F67-6F9D-7F38-03F3C5C93A92}"/>
              </a:ext>
            </a:extLst>
          </p:cNvPr>
          <p:cNvGrpSpPr/>
          <p:nvPr userDrawn="1"/>
        </p:nvGrpSpPr>
        <p:grpSpPr>
          <a:xfrm>
            <a:off x="5180250" y="19787"/>
            <a:ext cx="6957788" cy="6364456"/>
            <a:chOff x="5181600" y="19787"/>
            <a:chExt cx="6959600" cy="6364456"/>
          </a:xfrm>
        </p:grpSpPr>
        <p:sp>
          <p:nvSpPr>
            <p:cNvPr id="5" name="Google Shape;1598;g23b5d3839b8_1_23">
              <a:extLst>
                <a:ext uri="{FF2B5EF4-FFF2-40B4-BE49-F238E27FC236}">
                  <a16:creationId xmlns:a16="http://schemas.microsoft.com/office/drawing/2014/main" id="{9C8585AF-DDBE-0631-BA3E-6527BCC8536D}"/>
                </a:ext>
              </a:extLst>
            </p:cNvPr>
            <p:cNvSpPr txBox="1"/>
            <p:nvPr/>
          </p:nvSpPr>
          <p:spPr>
            <a:xfrm>
              <a:off x="5181600" y="19787"/>
              <a:ext cx="2286000" cy="2103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2399" b="1" i="0" u="none" strike="noStrike" cap="none">
                  <a:solidFill>
                    <a:schemeClr val="lt1"/>
                  </a:solidFill>
                  <a:ea typeface="Inter SemiBold"/>
                  <a:cs typeface="Inter SemiBold"/>
                  <a:sym typeface="Inter SemiBold"/>
                </a:rPr>
                <a:t>3</a:t>
              </a:r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lang="en-US" sz="1000">
                <a:sym typeface="Inter SemiBold"/>
              </a:endParaRPr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Continents</a:t>
              </a:r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000" b="1" i="0" u="none" strike="noStrike" cap="none">
                <a:solidFill>
                  <a:schemeClr val="lt1"/>
                </a:solidFill>
                <a:ea typeface="Inter"/>
                <a:cs typeface="Inter"/>
                <a:sym typeface="Inter"/>
              </a:endParaRPr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000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Locations in</a:t>
              </a:r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North America, Europe, Asia</a:t>
              </a:r>
              <a:endParaRPr sz="1000" b="0" i="0" u="none" strike="noStrike" cap="none">
                <a:solidFill>
                  <a:schemeClr val="lt1"/>
                </a:solidFill>
                <a:ea typeface="Inter"/>
                <a:cs typeface="Inter"/>
                <a:sym typeface="Inter"/>
              </a:endParaRPr>
            </a:p>
          </p:txBody>
        </p:sp>
        <p:sp>
          <p:nvSpPr>
            <p:cNvPr id="6" name="Google Shape;1599;g23b5d3839b8_1_23">
              <a:extLst>
                <a:ext uri="{FF2B5EF4-FFF2-40B4-BE49-F238E27FC236}">
                  <a16:creationId xmlns:a16="http://schemas.microsoft.com/office/drawing/2014/main" id="{0BCB6EF8-9281-B12D-8AC7-8797C7EB548E}"/>
                </a:ext>
              </a:extLst>
            </p:cNvPr>
            <p:cNvSpPr txBox="1"/>
            <p:nvPr/>
          </p:nvSpPr>
          <p:spPr>
            <a:xfrm>
              <a:off x="7504494" y="19787"/>
              <a:ext cx="2286000" cy="2103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-US" sz="2399" b="1" i="0" u="none" strike="noStrike" cap="none">
                  <a:solidFill>
                    <a:schemeClr val="lt1"/>
                  </a:solidFill>
                  <a:ea typeface="Inter SemiBold"/>
                  <a:cs typeface="Inter SemiBold"/>
                  <a:sym typeface="Inter SemiBold"/>
                </a:rPr>
                <a:t>1,200+ </a:t>
              </a:r>
            </a:p>
            <a:p>
              <a:pPr marL="0" marR="0" lvl="0" indent="0" algn="ctr" rtl="0"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endParaRPr sz="1000"/>
            </a:p>
            <a:p>
              <a:pPr marL="0" marR="0" lvl="0" indent="0" algn="ctr" rtl="0"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Customers</a:t>
              </a:r>
              <a:r>
                <a:rPr lang="en-US" sz="1000" b="0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 </a:t>
              </a:r>
            </a:p>
            <a:p>
              <a:pPr marL="0" marR="0" lvl="0" indent="0" algn="ctr" rtl="0"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chemeClr val="lt1"/>
                </a:solidFill>
                <a:ea typeface="Inter"/>
                <a:cs typeface="Inter"/>
                <a:sym typeface="Inter"/>
              </a:endParaRPr>
            </a:p>
            <a:p>
              <a:pPr marL="0" marR="0" lvl="0" indent="0" algn="ctr" rtl="0"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-US" sz="1000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G</a:t>
              </a:r>
              <a:r>
                <a:rPr lang="en-US" sz="1000" b="0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oing beyond workflows</a:t>
              </a:r>
              <a:endParaRPr sz="1000" b="0" i="0" u="none" strike="noStrike" cap="none">
                <a:solidFill>
                  <a:schemeClr val="lt1"/>
                </a:solidFill>
                <a:ea typeface="Inter"/>
                <a:cs typeface="Inter"/>
                <a:sym typeface="Inter"/>
              </a:endParaRPr>
            </a:p>
            <a:p>
              <a:pPr marL="0" marR="0" lvl="0" indent="0" algn="ctr" rtl="0"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to lasting results</a:t>
              </a:r>
              <a:endParaRPr sz="1000" b="0" i="0" u="none" strike="noStrike" cap="none">
                <a:solidFill>
                  <a:schemeClr val="lt1"/>
                </a:solidFill>
                <a:ea typeface="Inter"/>
                <a:cs typeface="Inter"/>
                <a:sym typeface="Inter"/>
              </a:endParaRPr>
            </a:p>
          </p:txBody>
        </p:sp>
        <p:sp>
          <p:nvSpPr>
            <p:cNvPr id="7" name="Google Shape;1600;g23b5d3839b8_1_23">
              <a:extLst>
                <a:ext uri="{FF2B5EF4-FFF2-40B4-BE49-F238E27FC236}">
                  <a16:creationId xmlns:a16="http://schemas.microsoft.com/office/drawing/2014/main" id="{807D18F1-11CF-0617-2DB2-F7BBDBC441DA}"/>
                </a:ext>
              </a:extLst>
            </p:cNvPr>
            <p:cNvSpPr txBox="1"/>
            <p:nvPr/>
          </p:nvSpPr>
          <p:spPr>
            <a:xfrm>
              <a:off x="9855200" y="19787"/>
              <a:ext cx="2286000" cy="2103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-US" sz="2399" b="1" i="0" u="none" strike="noStrike" cap="none">
                  <a:solidFill>
                    <a:schemeClr val="lt1"/>
                  </a:solidFill>
                  <a:ea typeface="Inter SemiBold"/>
                  <a:cs typeface="Inter SemiBold"/>
                  <a:sym typeface="Inter SemiBold"/>
                </a:rPr>
                <a:t>3,000+ </a:t>
              </a:r>
            </a:p>
            <a:p>
              <a:pPr marL="0" marR="0" lvl="0" indent="0" algn="ctr" rtl="0"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endParaRPr sz="1000"/>
            </a:p>
            <a:p>
              <a:pPr marL="0" marR="0" lvl="0" indent="0" algn="ctr" rtl="0"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Projects</a:t>
              </a:r>
            </a:p>
            <a:p>
              <a:pPr marL="0" marR="0" lvl="0" indent="0" algn="ctr" rtl="0"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endParaRPr sz="1000" b="1" i="0" u="none" strike="noStrike" cap="none">
                <a:solidFill>
                  <a:schemeClr val="lt1"/>
                </a:solidFill>
                <a:ea typeface="Inter"/>
                <a:cs typeface="Inter"/>
                <a:sym typeface="Inter"/>
              </a:endParaRPr>
            </a:p>
            <a:p>
              <a:pPr marL="0" marR="0" lvl="0" indent="0" algn="ctr" rtl="0"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 Transforming the way </a:t>
              </a:r>
              <a:endParaRPr sz="1000" b="0" i="0" u="none" strike="noStrike" cap="none">
                <a:solidFill>
                  <a:schemeClr val="lt1"/>
                </a:solidFill>
                <a:ea typeface="Inter"/>
                <a:cs typeface="Inter"/>
                <a:sym typeface="Inter"/>
              </a:endParaRPr>
            </a:p>
            <a:p>
              <a:pPr marL="0" marR="0" lvl="0" indent="0" algn="ctr" rtl="0"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people do business</a:t>
              </a:r>
              <a:endParaRPr sz="1000" b="0" i="0" u="none" strike="noStrike" cap="none">
                <a:solidFill>
                  <a:schemeClr val="lt1"/>
                </a:solidFill>
                <a:ea typeface="Inter"/>
                <a:cs typeface="Inter"/>
                <a:sym typeface="Inter"/>
              </a:endParaRPr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000" b="0" i="0" u="none" strike="noStrike" cap="none">
                <a:solidFill>
                  <a:schemeClr val="lt1"/>
                </a:solidFill>
                <a:ea typeface="Inter"/>
                <a:cs typeface="Inter"/>
                <a:sym typeface="Inter"/>
              </a:endParaRPr>
            </a:p>
          </p:txBody>
        </p:sp>
        <p:sp>
          <p:nvSpPr>
            <p:cNvPr id="8" name="Google Shape;1601;g23b5d3839b8_1_23">
              <a:extLst>
                <a:ext uri="{FF2B5EF4-FFF2-40B4-BE49-F238E27FC236}">
                  <a16:creationId xmlns:a16="http://schemas.microsoft.com/office/drawing/2014/main" id="{C3C606FE-01B9-B085-A8AE-4D636A17DE52}"/>
                </a:ext>
              </a:extLst>
            </p:cNvPr>
            <p:cNvSpPr txBox="1"/>
            <p:nvPr/>
          </p:nvSpPr>
          <p:spPr>
            <a:xfrm>
              <a:off x="5181600" y="2148260"/>
              <a:ext cx="2286000" cy="2103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-US" sz="2399" b="1" i="0" u="none" strike="noStrike" cap="none">
                  <a:solidFill>
                    <a:schemeClr val="lt1"/>
                  </a:solidFill>
                  <a:ea typeface="Inter SemiBold"/>
                  <a:cs typeface="Inter SemiBold"/>
                  <a:sym typeface="Inter SemiBold"/>
                </a:rPr>
                <a:t>780+</a:t>
              </a:r>
            </a:p>
            <a:p>
              <a:pPr marL="0" marR="0" lvl="0" indent="0" algn="ctr" rtl="0"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-US" sz="1000" b="1" i="0" u="none" strike="noStrike" cap="none">
                  <a:solidFill>
                    <a:schemeClr val="lt1"/>
                  </a:solidFill>
                  <a:ea typeface="Inter SemiBold"/>
                  <a:cs typeface="Inter SemiBold"/>
                  <a:sym typeface="Inter SemiBold"/>
                </a:rPr>
                <a:t> </a:t>
              </a:r>
              <a:endParaRPr sz="1000"/>
            </a:p>
            <a:p>
              <a:pPr marL="0" marR="0" lvl="0" indent="0" algn="ctr" rtl="0"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Certifications</a:t>
              </a:r>
            </a:p>
            <a:p>
              <a:pPr marL="0" marR="0" lvl="0" indent="0" algn="ctr" rtl="0"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endParaRPr sz="1000" b="1" i="0" u="none" strike="noStrike" cap="none">
                <a:solidFill>
                  <a:schemeClr val="lt1"/>
                </a:solidFill>
                <a:ea typeface="Inter"/>
                <a:cs typeface="Inter"/>
                <a:sym typeface="Inter"/>
              </a:endParaRPr>
            </a:p>
            <a:p>
              <a:pPr marL="0" marR="0" lvl="0" indent="0" algn="ctr" rtl="0"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Passed ServiceNow </a:t>
              </a:r>
              <a:endParaRPr sz="1000"/>
            </a:p>
            <a:p>
              <a:pPr marL="0" marR="0" lvl="0" indent="0" algn="ctr" rtl="0"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Certifications</a:t>
              </a:r>
              <a:endParaRPr sz="1000" b="0" i="0" u="none" strike="noStrike" cap="none">
                <a:solidFill>
                  <a:schemeClr val="lt1"/>
                </a:solidFill>
                <a:ea typeface="Inter"/>
                <a:cs typeface="Inter"/>
                <a:sym typeface="Inter"/>
              </a:endParaRPr>
            </a:p>
          </p:txBody>
        </p:sp>
        <p:sp>
          <p:nvSpPr>
            <p:cNvPr id="9" name="Google Shape;1602;g23b5d3839b8_1_23">
              <a:extLst>
                <a:ext uri="{FF2B5EF4-FFF2-40B4-BE49-F238E27FC236}">
                  <a16:creationId xmlns:a16="http://schemas.microsoft.com/office/drawing/2014/main" id="{AC93D29B-71B9-8787-8EE2-50054ED35945}"/>
                </a:ext>
              </a:extLst>
            </p:cNvPr>
            <p:cNvSpPr txBox="1"/>
            <p:nvPr/>
          </p:nvSpPr>
          <p:spPr>
            <a:xfrm>
              <a:off x="9855200" y="2148260"/>
              <a:ext cx="2286000" cy="2103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2399" b="1" i="0" u="none" strike="noStrike" cap="none">
                  <a:solidFill>
                    <a:schemeClr val="lt1"/>
                  </a:solidFill>
                  <a:ea typeface="Inter SemiBold"/>
                  <a:cs typeface="Inter SemiBold"/>
                  <a:sym typeface="Inter SemiBold"/>
                </a:rPr>
                <a:t>1,400</a:t>
              </a:r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000" b="1" i="0" u="none" strike="noStrike" cap="none">
                  <a:solidFill>
                    <a:schemeClr val="lt1"/>
                  </a:solidFill>
                  <a:ea typeface="Inter SemiBold"/>
                  <a:cs typeface="Inter SemiBold"/>
                  <a:sym typeface="Inter SemiBold"/>
                </a:rPr>
                <a:t> </a:t>
              </a:r>
              <a:endParaRPr sz="1000"/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Cakes</a:t>
              </a:r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000" b="1" i="0" u="none" strike="noStrike" cap="none">
                <a:solidFill>
                  <a:schemeClr val="lt1"/>
                </a:solidFill>
                <a:ea typeface="Inter"/>
                <a:cs typeface="Inter"/>
                <a:sym typeface="Inter"/>
              </a:endParaRPr>
            </a:p>
            <a:p>
              <a:pPr marL="0" marR="0" lvl="0" indent="0" algn="ctr" rtl="0"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-US" sz="1000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C</a:t>
              </a:r>
              <a:r>
                <a:rPr lang="en-US" sz="1000" b="0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elebrating new go-lives</a:t>
              </a:r>
            </a:p>
            <a:p>
              <a:pPr marL="0" marR="0" lvl="0" indent="0" algn="ctr" rtl="0"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-US" sz="1000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w</a:t>
              </a:r>
              <a:r>
                <a:rPr lang="en-US" sz="1000" b="0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ith</a:t>
              </a:r>
              <a:r>
                <a:rPr lang="en-US" sz="1000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 </a:t>
              </a:r>
              <a:r>
                <a:rPr lang="en-US" sz="1000" b="0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our clients</a:t>
              </a:r>
              <a:endParaRPr sz="1000" b="0" i="0" u="none" strike="noStrike" cap="none">
                <a:solidFill>
                  <a:schemeClr val="lt1"/>
                </a:solidFill>
                <a:ea typeface="Inter"/>
                <a:cs typeface="Inter"/>
                <a:sym typeface="Inter"/>
              </a:endParaRPr>
            </a:p>
          </p:txBody>
        </p:sp>
        <p:sp>
          <p:nvSpPr>
            <p:cNvPr id="11" name="Google Shape;1604;g23b5d3839b8_1_23">
              <a:extLst>
                <a:ext uri="{FF2B5EF4-FFF2-40B4-BE49-F238E27FC236}">
                  <a16:creationId xmlns:a16="http://schemas.microsoft.com/office/drawing/2014/main" id="{4D866A62-482D-AC34-E540-8996855A2502}"/>
                </a:ext>
              </a:extLst>
            </p:cNvPr>
            <p:cNvSpPr txBox="1"/>
            <p:nvPr/>
          </p:nvSpPr>
          <p:spPr>
            <a:xfrm>
              <a:off x="7504494" y="4281123"/>
              <a:ext cx="2286000" cy="2103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2399" b="1" i="0" u="none" strike="noStrike" cap="none">
                  <a:solidFill>
                    <a:schemeClr val="lt1"/>
                  </a:solidFill>
                  <a:ea typeface="Inter SemiBold"/>
                  <a:cs typeface="Inter SemiBold"/>
                  <a:sym typeface="Inter SemiBold"/>
                </a:rPr>
                <a:t>10+</a:t>
              </a:r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000"/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 </a:t>
              </a:r>
              <a:r>
                <a:rPr lang="en-US" sz="1400" b="1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Languages Spoken</a:t>
              </a:r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000" b="1" i="0" u="none" strike="noStrike" cap="none">
                <a:solidFill>
                  <a:schemeClr val="lt1"/>
                </a:solidFill>
                <a:ea typeface="Inter"/>
                <a:cs typeface="Inter"/>
                <a:sym typeface="Inter"/>
              </a:endParaRPr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000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C</a:t>
              </a:r>
              <a:r>
                <a:rPr lang="en-US" sz="1000" b="0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elebrating the diversity</a:t>
              </a:r>
              <a:endParaRPr sz="1000"/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 in our crew</a:t>
              </a:r>
              <a:endParaRPr sz="1000" b="0" i="0" u="none" strike="noStrike" cap="none">
                <a:solidFill>
                  <a:schemeClr val="lt1"/>
                </a:solidFill>
                <a:ea typeface="Inter"/>
                <a:cs typeface="Inter"/>
                <a:sym typeface="Inter"/>
              </a:endParaRPr>
            </a:p>
          </p:txBody>
        </p:sp>
        <p:sp>
          <p:nvSpPr>
            <p:cNvPr id="12" name="Google Shape;1605;g23b5d3839b8_1_23">
              <a:extLst>
                <a:ext uri="{FF2B5EF4-FFF2-40B4-BE49-F238E27FC236}">
                  <a16:creationId xmlns:a16="http://schemas.microsoft.com/office/drawing/2014/main" id="{73970A44-7DFB-6269-7C20-59A340881BC7}"/>
                </a:ext>
              </a:extLst>
            </p:cNvPr>
            <p:cNvSpPr txBox="1"/>
            <p:nvPr/>
          </p:nvSpPr>
          <p:spPr>
            <a:xfrm>
              <a:off x="9855200" y="4281123"/>
              <a:ext cx="2286000" cy="2103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2399" b="1" i="0" u="none" strike="noStrike" cap="none">
                  <a:solidFill>
                    <a:schemeClr val="lt1"/>
                  </a:solidFill>
                  <a:ea typeface="Inter SemiBold"/>
                  <a:cs typeface="Inter SemiBold"/>
                  <a:sym typeface="Inter SemiBold"/>
                </a:rPr>
                <a:t>500+</a:t>
              </a:r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000" b="1" i="0" u="none" strike="noStrike" cap="none">
                  <a:solidFill>
                    <a:schemeClr val="lt1"/>
                  </a:solidFill>
                  <a:ea typeface="Inter SemiBold"/>
                  <a:cs typeface="Inter SemiBold"/>
                  <a:sym typeface="Inter SemiBold"/>
                </a:rPr>
                <a:t> </a:t>
              </a:r>
              <a:endParaRPr sz="1000"/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Problem Solvers</a:t>
              </a:r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000" b="1" i="0" u="none" strike="noStrike" cap="none">
                <a:solidFill>
                  <a:schemeClr val="lt1"/>
                </a:solidFill>
                <a:ea typeface="Inter"/>
                <a:cs typeface="Inter"/>
                <a:sym typeface="Inter"/>
              </a:endParaRPr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000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R</a:t>
              </a:r>
              <a:r>
                <a:rPr lang="en-US" sz="1000" b="0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eady to help you</a:t>
              </a:r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000" b="0" i="0" u="none" strike="noStrike" cap="none">
                <a:solidFill>
                  <a:schemeClr val="lt1"/>
                </a:solidFill>
                <a:ea typeface="Inter"/>
                <a:cs typeface="Inter"/>
                <a:sym typeface="Inter"/>
              </a:endParaRPr>
            </a:p>
          </p:txBody>
        </p:sp>
        <p:sp>
          <p:nvSpPr>
            <p:cNvPr id="13" name="Google Shape;1606;g23b5d3839b8_1_23">
              <a:extLst>
                <a:ext uri="{FF2B5EF4-FFF2-40B4-BE49-F238E27FC236}">
                  <a16:creationId xmlns:a16="http://schemas.microsoft.com/office/drawing/2014/main" id="{E7986034-2E85-6ED5-B992-C7D5D06D79F9}"/>
                </a:ext>
              </a:extLst>
            </p:cNvPr>
            <p:cNvSpPr txBox="1"/>
            <p:nvPr/>
          </p:nvSpPr>
          <p:spPr>
            <a:xfrm>
              <a:off x="7504494" y="2148260"/>
              <a:ext cx="2286000" cy="2103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2399" b="1" i="0" u="none" strike="noStrike" cap="none">
                  <a:solidFill>
                    <a:schemeClr val="lt1"/>
                  </a:solidFill>
                  <a:ea typeface="Inter Black"/>
                  <a:cs typeface="Inter Black"/>
                  <a:sym typeface="Inter Black"/>
                  <a:extLst>
                    <a:ext uri="http://customooxmlschemas.google.com/">
                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textRoundtripDataId="3"/>
                    </a:ext>
                  </a:extLst>
                </a:rPr>
                <a:t>1</a:t>
              </a:r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 </a:t>
              </a:r>
              <a:endParaRPr sz="1000"/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400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Global Team</a:t>
              </a:r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lang="en-US" sz="1000">
                <a:ea typeface="Inter"/>
                <a:cs typeface="Inter"/>
                <a:sym typeface="Inter"/>
              </a:endParaRPr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000">
                <a:ea typeface="Inter"/>
                <a:cs typeface="Inter"/>
                <a:sym typeface="Inter"/>
              </a:endParaRPr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000" b="0" i="0" u="none" strike="noStrike" cap="none">
                <a:solidFill>
                  <a:schemeClr val="lt1"/>
                </a:solidFill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16" name="Google Shape;1608;g23b5d3839b8_1_23">
            <a:extLst>
              <a:ext uri="{FF2B5EF4-FFF2-40B4-BE49-F238E27FC236}">
                <a16:creationId xmlns:a16="http://schemas.microsoft.com/office/drawing/2014/main" id="{EA50BA68-FC56-1828-075B-566FD03186D1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09441" y="1828800"/>
            <a:ext cx="685621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" name="Google Shape;1609;g23b5d3839b8_1_23" descr="A picture containing text, sign, outdoor, screenshot&#10;&#10;Description automatically generated">
            <a:extLst>
              <a:ext uri="{FF2B5EF4-FFF2-40B4-BE49-F238E27FC236}">
                <a16:creationId xmlns:a16="http://schemas.microsoft.com/office/drawing/2014/main" id="{7F02FC9D-6DD0-86FD-16A1-7A6729121EDB}"/>
              </a:ext>
            </a:extLst>
          </p:cNvPr>
          <p:cNvPicPr preferRelativeResize="0"/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6196" y="4963108"/>
            <a:ext cx="914162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610;g23b5d3839b8_1_23" descr="A picture containing text, sign, outdoor, screenshot&#10;&#10;Description automatically generated">
            <a:extLst>
              <a:ext uri="{FF2B5EF4-FFF2-40B4-BE49-F238E27FC236}">
                <a16:creationId xmlns:a16="http://schemas.microsoft.com/office/drawing/2014/main" id="{A084AC3A-E92C-48CE-F8F9-D17E8030D8C5}"/>
              </a:ext>
            </a:extLst>
          </p:cNvPr>
          <p:cNvPicPr preferRelativeResize="0"/>
          <p:nvPr userDrawn="1"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3710" y="4963108"/>
            <a:ext cx="914162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611;g23b5d3839b8_1_23" descr="A picture containing text, sign, outdoor, screenshot&#10;&#10;Description automatically generated">
            <a:extLst>
              <a:ext uri="{FF2B5EF4-FFF2-40B4-BE49-F238E27FC236}">
                <a16:creationId xmlns:a16="http://schemas.microsoft.com/office/drawing/2014/main" id="{B9809237-E210-28EA-9EFA-9401CA2CAAC7}"/>
              </a:ext>
            </a:extLst>
          </p:cNvPr>
          <p:cNvPicPr preferRelativeResize="0"/>
          <p:nvPr userDrawn="1"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94957" y="4963108"/>
            <a:ext cx="914162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D73BFE5-4C6B-65EB-DB67-73D0553D74C8}"/>
              </a:ext>
            </a:extLst>
          </p:cNvPr>
          <p:cNvSpPr txBox="1"/>
          <p:nvPr userDrawn="1"/>
        </p:nvSpPr>
        <p:spPr>
          <a:xfrm>
            <a:off x="609441" y="685800"/>
            <a:ext cx="4113728" cy="114299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3199" b="1" i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Your go-to</a:t>
            </a:r>
          </a:p>
          <a:p>
            <a:r>
              <a:rPr lang="en-US" sz="3199" b="1" i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experienced guide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8B22B8-9D19-DACF-C498-CE7CA1B99722}"/>
              </a:ext>
            </a:extLst>
          </p:cNvPr>
          <p:cNvSpPr txBox="1"/>
          <p:nvPr userDrawn="1"/>
        </p:nvSpPr>
        <p:spPr>
          <a:xfrm>
            <a:off x="609441" y="1828801"/>
            <a:ext cx="4570809" cy="1371593"/>
          </a:xfrm>
          <a:prstGeom prst="rect">
            <a:avLst/>
          </a:prstGeom>
          <a:noFill/>
        </p:spPr>
        <p:txBody>
          <a:bodyPr wrap="square" lIns="0" tIns="182832" rIns="0" bIns="0" rtlCol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/>
              <a:t>The challenges you’re up against are daunting,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/>
              <a:t>but with the right team and the experience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/>
              <a:t>they don’t have to be.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0E5DE7-0D26-1939-401C-D1E5B7BA7876}"/>
              </a:ext>
            </a:extLst>
          </p:cNvPr>
          <p:cNvSpPr txBox="1"/>
          <p:nvPr userDrawn="1"/>
        </p:nvSpPr>
        <p:spPr>
          <a:xfrm>
            <a:off x="5180251" y="4276733"/>
            <a:ext cx="2322289" cy="210751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marL="0" marR="0" lvl="0" indent="0" algn="ctr" rtl="0"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2399" b="1" i="0" u="none" strike="noStrike" cap="none">
                <a:solidFill>
                  <a:schemeClr val="lt1"/>
                </a:solidFill>
                <a:ea typeface="Inter SemiBold"/>
                <a:cs typeface="Arial" panose="020B0604020202020204" pitchFamily="34" charset="0"/>
                <a:sym typeface="Inter SemiBold"/>
              </a:rPr>
              <a:t>4.4/5</a:t>
            </a:r>
          </a:p>
          <a:p>
            <a:pPr marL="0" marR="0" lvl="0" indent="0" algn="ctr" rtl="0"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lang="en-US" sz="1000"/>
          </a:p>
          <a:p>
            <a:pPr marL="0" marR="0" lvl="0" indent="0" algn="ctr" rtl="0"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ea typeface="Inter"/>
                <a:cs typeface="Arial" panose="020B0604020202020204" pitchFamily="34" charset="0"/>
                <a:sym typeface="Inter"/>
              </a:rPr>
              <a:t>Customer Satisfaction</a:t>
            </a:r>
          </a:p>
          <a:p>
            <a:pPr marL="0" marR="0" lvl="0" indent="0" algn="ctr" rtl="0"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lang="en-US" sz="1000" b="1"/>
          </a:p>
          <a:p>
            <a:pPr marL="0" marR="0" lvl="0" indent="0" algn="ctr" rtl="0"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ea typeface="Inter"/>
                <a:cs typeface="Arial" panose="020B0604020202020204" pitchFamily="34" charset="0"/>
                <a:sym typeface="Inter"/>
              </a:rPr>
              <a:t>Thousands of raving fans</a:t>
            </a:r>
          </a:p>
          <a:p>
            <a:pPr marL="0" marR="0" lvl="0" indent="0" algn="ctr" rtl="0"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lang="en-US" sz="1000" b="0" i="0" u="none" strike="noStrike" cap="none">
              <a:solidFill>
                <a:schemeClr val="lt1"/>
              </a:solidFill>
              <a:ea typeface="Inter"/>
              <a:cs typeface="Arial" panose="020B0604020202020204" pitchFamily="34" charset="0"/>
              <a:sym typeface="Inter"/>
            </a:endParaRPr>
          </a:p>
        </p:txBody>
      </p:sp>
      <p:pic>
        <p:nvPicPr>
          <p:cNvPr id="20" name="Picture 19" descr="A white square with green text&#10;&#10;Description automatically generated">
            <a:extLst>
              <a:ext uri="{FF2B5EF4-FFF2-40B4-BE49-F238E27FC236}">
                <a16:creationId xmlns:a16="http://schemas.microsoft.com/office/drawing/2014/main" id="{65B2C116-06DB-F6FB-CB97-28F5C9C3B80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80194" y="3199821"/>
            <a:ext cx="4343688" cy="159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715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eadline Dark Background 1">
  <p:cSld name="Headline Dark Background 1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03"/>
          <p:cNvSpPr/>
          <p:nvPr/>
        </p:nvSpPr>
        <p:spPr>
          <a:xfrm>
            <a:off x="0" y="0"/>
            <a:ext cx="12188825" cy="457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103"/>
          <p:cNvSpPr txBox="1">
            <a:spLocks noGrp="1"/>
          </p:cNvSpPr>
          <p:nvPr>
            <p:ph type="ctrTitle"/>
          </p:nvPr>
        </p:nvSpPr>
        <p:spPr>
          <a:xfrm>
            <a:off x="1066522" y="1143000"/>
            <a:ext cx="1005578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39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2" name="Google Shape;502;p103"/>
          <p:cNvSpPr txBox="1">
            <a:spLocks noGrp="1"/>
          </p:cNvSpPr>
          <p:nvPr>
            <p:ph type="subTitle" idx="1"/>
          </p:nvPr>
        </p:nvSpPr>
        <p:spPr>
          <a:xfrm>
            <a:off x="1066522" y="2514600"/>
            <a:ext cx="10055781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399">
                <a:solidFill>
                  <a:schemeClr val="lt1"/>
                </a:solidFill>
              </a:defRPr>
            </a:lvl1pPr>
            <a:lvl2pPr lvl="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99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03" name="Google Shape;503;p103"/>
          <p:cNvSpPr>
            <a:spLocks noGrp="1"/>
          </p:cNvSpPr>
          <p:nvPr>
            <p:ph type="pic" idx="2"/>
          </p:nvPr>
        </p:nvSpPr>
        <p:spPr>
          <a:xfrm>
            <a:off x="0" y="4572000"/>
            <a:ext cx="12188825" cy="2286000"/>
          </a:xfrm>
          <a:prstGeom prst="rect">
            <a:avLst/>
          </a:prstGeom>
          <a:noFill/>
          <a:ln>
            <a:noFill/>
          </a:ln>
        </p:spPr>
      </p:sp>
      <p:pic>
        <p:nvPicPr>
          <p:cNvPr id="504" name="Google Shape;504;p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565" y="557868"/>
            <a:ext cx="1568106" cy="442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0503255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eadline Dark Background 2">
  <p:cSld name="Headline Dark Background 2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04"/>
          <p:cNvSpPr/>
          <p:nvPr/>
        </p:nvSpPr>
        <p:spPr>
          <a:xfrm>
            <a:off x="0" y="2286001"/>
            <a:ext cx="12188825" cy="457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104"/>
          <p:cNvSpPr txBox="1">
            <a:spLocks noGrp="1"/>
          </p:cNvSpPr>
          <p:nvPr>
            <p:ph type="ctrTitle"/>
          </p:nvPr>
        </p:nvSpPr>
        <p:spPr>
          <a:xfrm>
            <a:off x="1066522" y="2514600"/>
            <a:ext cx="10055781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39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104"/>
          <p:cNvSpPr txBox="1">
            <a:spLocks noGrp="1"/>
          </p:cNvSpPr>
          <p:nvPr>
            <p:ph type="subTitle" idx="1"/>
          </p:nvPr>
        </p:nvSpPr>
        <p:spPr>
          <a:xfrm>
            <a:off x="1066522" y="4800600"/>
            <a:ext cx="1005578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399">
                <a:solidFill>
                  <a:schemeClr val="lt1"/>
                </a:solidFill>
              </a:defRPr>
            </a:lvl1pPr>
            <a:lvl2pPr lvl="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99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09" name="Google Shape;509;p104"/>
          <p:cNvSpPr>
            <a:spLocks noGrp="1"/>
          </p:cNvSpPr>
          <p:nvPr>
            <p:ph type="pic" idx="2"/>
          </p:nvPr>
        </p:nvSpPr>
        <p:spPr>
          <a:xfrm>
            <a:off x="0" y="0"/>
            <a:ext cx="12188825" cy="2286000"/>
          </a:xfrm>
          <a:prstGeom prst="rect">
            <a:avLst/>
          </a:prstGeom>
          <a:noFill/>
          <a:ln>
            <a:noFill/>
          </a:ln>
        </p:spPr>
      </p:sp>
      <p:pic>
        <p:nvPicPr>
          <p:cNvPr id="510" name="Google Shape;510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565" y="6415378"/>
            <a:ext cx="1568106" cy="442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578119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2">
  <p:cSld name="Quote 2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05"/>
          <p:cNvSpPr txBox="1">
            <a:spLocks noGrp="1"/>
          </p:cNvSpPr>
          <p:nvPr>
            <p:ph type="ctrTitle"/>
          </p:nvPr>
        </p:nvSpPr>
        <p:spPr>
          <a:xfrm>
            <a:off x="609441" y="685800"/>
            <a:ext cx="10969943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Inter"/>
              <a:buNone/>
              <a:defRPr sz="3999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105"/>
          <p:cNvSpPr txBox="1">
            <a:spLocks noGrp="1"/>
          </p:cNvSpPr>
          <p:nvPr>
            <p:ph type="subTitle" idx="1"/>
          </p:nvPr>
        </p:nvSpPr>
        <p:spPr>
          <a:xfrm>
            <a:off x="609441" y="4572000"/>
            <a:ext cx="10969943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45700" anchor="t" anchorCtr="0">
            <a:normAutofit/>
          </a:bodyPr>
          <a:lstStyle>
            <a:lvl1pPr lvl="0" algn="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99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14" name="Google Shape;514;p105"/>
          <p:cNvSpPr txBox="1">
            <a:spLocks noGrp="1"/>
          </p:cNvSpPr>
          <p:nvPr>
            <p:ph type="body" idx="2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17033115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0 Table 1">
  <p:cSld name="100 Table 1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06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ctr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106"/>
          <p:cNvSpPr txBox="1">
            <a:spLocks noGrp="1"/>
          </p:cNvSpPr>
          <p:nvPr>
            <p:ph type="body" idx="1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962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0/30 Content 2">
  <p:cSld name="70/30 Content 2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07"/>
          <p:cNvSpPr/>
          <p:nvPr/>
        </p:nvSpPr>
        <p:spPr>
          <a:xfrm>
            <a:off x="0" y="0"/>
            <a:ext cx="794178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107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6856214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ctr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sz="31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107"/>
          <p:cNvSpPr txBox="1">
            <a:spLocks noGrp="1"/>
          </p:cNvSpPr>
          <p:nvPr>
            <p:ph type="body" idx="1"/>
          </p:nvPr>
        </p:nvSpPr>
        <p:spPr>
          <a:xfrm>
            <a:off x="8379817" y="685800"/>
            <a:ext cx="3199567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rmAutofit/>
          </a:bodyPr>
          <a:lstStyle>
            <a:lvl1pPr marL="457063" lvl="0" indent="-380886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399"/>
            </a:lvl1pPr>
            <a:lvl2pPr marL="914126" lvl="1" indent="-355493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799"/>
            </a:lvl3pPr>
            <a:lvl4pPr marL="1828251" lvl="3" indent="-33010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5314" lvl="4" indent="-33010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2377" lvl="5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6pPr>
            <a:lvl7pPr marL="3199440" lvl="6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7pPr>
            <a:lvl8pPr marL="3656503" lvl="7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8pPr>
            <a:lvl9pPr marL="4113566" lvl="8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9pPr>
          </a:lstStyle>
          <a:p>
            <a:endParaRPr/>
          </a:p>
        </p:txBody>
      </p:sp>
      <p:pic>
        <p:nvPicPr>
          <p:cNvPr id="522" name="Google Shape;522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565" y="6415378"/>
            <a:ext cx="1568106" cy="442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9900410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0/30 Content 4">
  <p:cSld name="70/30 Content 4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08"/>
          <p:cNvSpPr/>
          <p:nvPr/>
        </p:nvSpPr>
        <p:spPr>
          <a:xfrm>
            <a:off x="7465655" y="0"/>
            <a:ext cx="472317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108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639913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sz="3199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108"/>
          <p:cNvSpPr txBox="1">
            <a:spLocks noGrp="1"/>
          </p:cNvSpPr>
          <p:nvPr>
            <p:ph type="body" idx="1"/>
          </p:nvPr>
        </p:nvSpPr>
        <p:spPr>
          <a:xfrm>
            <a:off x="609441" y="1828800"/>
            <a:ext cx="6399133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27" name="Google Shape;527;p108"/>
          <p:cNvSpPr txBox="1">
            <a:spLocks noGrp="1"/>
          </p:cNvSpPr>
          <p:nvPr>
            <p:ph type="body" idx="2"/>
          </p:nvPr>
        </p:nvSpPr>
        <p:spPr>
          <a:xfrm>
            <a:off x="7922737" y="1828800"/>
            <a:ext cx="3656647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28" name="Google Shape;528;p108"/>
          <p:cNvSpPr txBox="1">
            <a:spLocks noGrp="1"/>
          </p:cNvSpPr>
          <p:nvPr>
            <p:ph type="body" idx="3"/>
          </p:nvPr>
        </p:nvSpPr>
        <p:spPr>
          <a:xfrm>
            <a:off x="7922736" y="685800"/>
            <a:ext cx="365664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91425" anchor="b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199" b="1" i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199"/>
            </a:lvl2pPr>
            <a:lvl3pPr marL="1371189" lvl="2" indent="-4316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199"/>
            </a:lvl3pPr>
            <a:lvl4pPr marL="1828251" lvl="3" indent="-4316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199"/>
            </a:lvl4pPr>
            <a:lvl5pPr marL="2285314" lvl="4" indent="-4316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199"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9" name="Google Shape;529;p108"/>
          <p:cNvSpPr txBox="1">
            <a:spLocks noGrp="1"/>
          </p:cNvSpPr>
          <p:nvPr>
            <p:ph type="body" idx="4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30" name="Google Shape;530;p108" descr="A picture containing text, clip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98094" y="6425106"/>
            <a:ext cx="1533644" cy="4328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5053761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0/30 Content 5">
  <p:cSld name="70/30 Content 5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09"/>
          <p:cNvSpPr/>
          <p:nvPr/>
        </p:nvSpPr>
        <p:spPr>
          <a:xfrm>
            <a:off x="7465655" y="0"/>
            <a:ext cx="472317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109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639913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t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sz="3199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109"/>
          <p:cNvSpPr txBox="1">
            <a:spLocks noGrp="1"/>
          </p:cNvSpPr>
          <p:nvPr>
            <p:ph type="body" idx="1"/>
          </p:nvPr>
        </p:nvSpPr>
        <p:spPr>
          <a:xfrm>
            <a:off x="7922736" y="1828800"/>
            <a:ext cx="3656648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35" name="Google Shape;535;p109"/>
          <p:cNvSpPr txBox="1">
            <a:spLocks noGrp="1"/>
          </p:cNvSpPr>
          <p:nvPr>
            <p:ph type="body" idx="2"/>
          </p:nvPr>
        </p:nvSpPr>
        <p:spPr>
          <a:xfrm>
            <a:off x="7922736" y="685800"/>
            <a:ext cx="365664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91425" anchor="b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199" b="1" i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199"/>
            </a:lvl2pPr>
            <a:lvl3pPr marL="1371189" lvl="2" indent="-4316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199"/>
            </a:lvl3pPr>
            <a:lvl4pPr marL="1828251" lvl="3" indent="-4316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199"/>
            </a:lvl4pPr>
            <a:lvl5pPr marL="2285314" lvl="4" indent="-4316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199"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6" name="Google Shape;536;p109"/>
          <p:cNvSpPr txBox="1">
            <a:spLocks noGrp="1"/>
          </p:cNvSpPr>
          <p:nvPr>
            <p:ph type="body" idx="3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37" name="Google Shape;537;p109" descr="A picture containing text, clip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98094" y="6425106"/>
            <a:ext cx="1533644" cy="432894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109"/>
          <p:cNvSpPr txBox="1">
            <a:spLocks noGrp="1"/>
          </p:cNvSpPr>
          <p:nvPr>
            <p:ph type="body" idx="4"/>
          </p:nvPr>
        </p:nvSpPr>
        <p:spPr>
          <a:xfrm>
            <a:off x="1523603" y="2057400"/>
            <a:ext cx="501735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9" name="Google Shape;539;p109"/>
          <p:cNvSpPr>
            <a:spLocks noGrp="1"/>
          </p:cNvSpPr>
          <p:nvPr>
            <p:ph type="pic" idx="5"/>
          </p:nvPr>
        </p:nvSpPr>
        <p:spPr>
          <a:xfrm>
            <a:off x="609441" y="2057400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540" name="Google Shape;540;p109"/>
          <p:cNvSpPr txBox="1">
            <a:spLocks noGrp="1"/>
          </p:cNvSpPr>
          <p:nvPr>
            <p:ph type="body" idx="6"/>
          </p:nvPr>
        </p:nvSpPr>
        <p:spPr>
          <a:xfrm>
            <a:off x="1523603" y="5268554"/>
            <a:ext cx="501735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1" name="Google Shape;541;p109"/>
          <p:cNvSpPr>
            <a:spLocks noGrp="1"/>
          </p:cNvSpPr>
          <p:nvPr>
            <p:ph type="pic" idx="7"/>
          </p:nvPr>
        </p:nvSpPr>
        <p:spPr>
          <a:xfrm>
            <a:off x="609441" y="5268432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542" name="Google Shape;542;p109"/>
          <p:cNvSpPr txBox="1">
            <a:spLocks noGrp="1"/>
          </p:cNvSpPr>
          <p:nvPr>
            <p:ph type="body" idx="8"/>
          </p:nvPr>
        </p:nvSpPr>
        <p:spPr>
          <a:xfrm>
            <a:off x="1523603" y="3127785"/>
            <a:ext cx="501735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3" name="Google Shape;543;p109"/>
          <p:cNvSpPr>
            <a:spLocks noGrp="1"/>
          </p:cNvSpPr>
          <p:nvPr>
            <p:ph type="pic" idx="9"/>
          </p:nvPr>
        </p:nvSpPr>
        <p:spPr>
          <a:xfrm>
            <a:off x="609441" y="3129638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544" name="Google Shape;544;p109"/>
          <p:cNvSpPr txBox="1">
            <a:spLocks noGrp="1"/>
          </p:cNvSpPr>
          <p:nvPr>
            <p:ph type="body" idx="13"/>
          </p:nvPr>
        </p:nvSpPr>
        <p:spPr>
          <a:xfrm>
            <a:off x="1523603" y="4198170"/>
            <a:ext cx="501735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5" name="Google Shape;545;p109"/>
          <p:cNvSpPr>
            <a:spLocks noGrp="1"/>
          </p:cNvSpPr>
          <p:nvPr>
            <p:ph type="pic" idx="14"/>
          </p:nvPr>
        </p:nvSpPr>
        <p:spPr>
          <a:xfrm>
            <a:off x="609441" y="4196194"/>
            <a:ext cx="685621" cy="6858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612916534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0/40 Content 3">
  <p:cSld name="60/40 Content 3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10"/>
          <p:cNvSpPr/>
          <p:nvPr/>
        </p:nvSpPr>
        <p:spPr>
          <a:xfrm>
            <a:off x="0" y="0"/>
            <a:ext cx="7013336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110"/>
          <p:cNvSpPr txBox="1">
            <a:spLocks noGrp="1"/>
          </p:cNvSpPr>
          <p:nvPr>
            <p:ph type="title"/>
          </p:nvPr>
        </p:nvSpPr>
        <p:spPr>
          <a:xfrm>
            <a:off x="609441" y="647700"/>
            <a:ext cx="5942052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sz="31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110"/>
          <p:cNvSpPr txBox="1">
            <a:spLocks noGrp="1"/>
          </p:cNvSpPr>
          <p:nvPr>
            <p:ph type="body" idx="1"/>
          </p:nvPr>
        </p:nvSpPr>
        <p:spPr>
          <a:xfrm>
            <a:off x="7465656" y="685800"/>
            <a:ext cx="4113728" cy="548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rmAutofit/>
          </a:bodyPr>
          <a:lstStyle>
            <a:lvl1pPr marL="457063" lvl="0" indent="-380886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399"/>
            </a:lvl1pPr>
            <a:lvl2pPr marL="914126" lvl="1" indent="-355493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799"/>
            </a:lvl3pPr>
            <a:lvl4pPr marL="1828251" lvl="3" indent="-33010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5314" lvl="4" indent="-33010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2377" lvl="5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6pPr>
            <a:lvl7pPr marL="3199440" lvl="6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7pPr>
            <a:lvl8pPr marL="3656503" lvl="7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8pPr>
            <a:lvl9pPr marL="4113566" lvl="8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9pPr>
          </a:lstStyle>
          <a:p>
            <a:endParaRPr/>
          </a:p>
        </p:txBody>
      </p:sp>
      <p:sp>
        <p:nvSpPr>
          <p:cNvPr id="550" name="Google Shape;550;p110"/>
          <p:cNvSpPr txBox="1">
            <a:spLocks noGrp="1"/>
          </p:cNvSpPr>
          <p:nvPr>
            <p:ph type="body" idx="2"/>
          </p:nvPr>
        </p:nvSpPr>
        <p:spPr>
          <a:xfrm>
            <a:off x="609441" y="1828800"/>
            <a:ext cx="5942052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551" name="Google Shape;551;p1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565" y="6415378"/>
            <a:ext cx="1568106" cy="442622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110"/>
          <p:cNvSpPr txBox="1">
            <a:spLocks noGrp="1"/>
          </p:cNvSpPr>
          <p:nvPr>
            <p:ph type="body" idx="3"/>
          </p:nvPr>
        </p:nvSpPr>
        <p:spPr>
          <a:xfrm>
            <a:off x="609441" y="0"/>
            <a:ext cx="4570809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799">
                <a:solidFill>
                  <a:schemeClr val="l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5482581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0/40 Content 4">
  <p:cSld name="60/40 Content 4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11"/>
          <p:cNvSpPr>
            <a:spLocks noGrp="1"/>
          </p:cNvSpPr>
          <p:nvPr>
            <p:ph type="pic" idx="2"/>
          </p:nvPr>
        </p:nvSpPr>
        <p:spPr>
          <a:xfrm>
            <a:off x="7008574" y="685800"/>
            <a:ext cx="5180252" cy="3886201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55" name="Google Shape;555;p111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594205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sz="3199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111"/>
          <p:cNvSpPr txBox="1">
            <a:spLocks noGrp="1"/>
          </p:cNvSpPr>
          <p:nvPr>
            <p:ph type="body" idx="1"/>
          </p:nvPr>
        </p:nvSpPr>
        <p:spPr>
          <a:xfrm>
            <a:off x="609441" y="1828800"/>
            <a:ext cx="5942052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57" name="Google Shape;557;p111"/>
          <p:cNvSpPr txBox="1">
            <a:spLocks noGrp="1"/>
          </p:cNvSpPr>
          <p:nvPr>
            <p:ph type="body" idx="3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5501036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0/50 Content 1">
  <p:cSld name="50/50 Content 1"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12"/>
          <p:cNvSpPr/>
          <p:nvPr/>
        </p:nvSpPr>
        <p:spPr>
          <a:xfrm>
            <a:off x="6094412" y="0"/>
            <a:ext cx="60944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112"/>
          <p:cNvSpPr txBox="1">
            <a:spLocks noGrp="1"/>
          </p:cNvSpPr>
          <p:nvPr>
            <p:ph type="title"/>
          </p:nvPr>
        </p:nvSpPr>
        <p:spPr>
          <a:xfrm>
            <a:off x="609441" y="1828800"/>
            <a:ext cx="4989800" cy="1375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sz="3199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112"/>
          <p:cNvSpPr txBox="1">
            <a:spLocks noGrp="1"/>
          </p:cNvSpPr>
          <p:nvPr>
            <p:ph type="body" idx="1"/>
          </p:nvPr>
        </p:nvSpPr>
        <p:spPr>
          <a:xfrm>
            <a:off x="609441" y="3200400"/>
            <a:ext cx="4989800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562" name="Google Shape;562;p112" descr="A picture containing text, clip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98094" y="6425106"/>
            <a:ext cx="1533644" cy="432894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112"/>
          <p:cNvSpPr txBox="1">
            <a:spLocks noGrp="1"/>
          </p:cNvSpPr>
          <p:nvPr>
            <p:ph type="body" idx="2"/>
          </p:nvPr>
        </p:nvSpPr>
        <p:spPr>
          <a:xfrm>
            <a:off x="6551494" y="3200402"/>
            <a:ext cx="5027890" cy="297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64" name="Google Shape;564;p112"/>
          <p:cNvSpPr txBox="1">
            <a:spLocks noGrp="1"/>
          </p:cNvSpPr>
          <p:nvPr>
            <p:ph type="body" idx="3"/>
          </p:nvPr>
        </p:nvSpPr>
        <p:spPr>
          <a:xfrm>
            <a:off x="6551494" y="1828800"/>
            <a:ext cx="502789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91425" anchor="b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199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199"/>
            </a:lvl2pPr>
            <a:lvl3pPr marL="1371189" lvl="2" indent="-4316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199"/>
            </a:lvl3pPr>
            <a:lvl4pPr marL="1828251" lvl="3" indent="-4316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199"/>
            </a:lvl4pPr>
            <a:lvl5pPr marL="2285314" lvl="4" indent="-4316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199"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67912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Rocket Descript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1;p56">
            <a:extLst>
              <a:ext uri="{FF2B5EF4-FFF2-40B4-BE49-F238E27FC236}">
                <a16:creationId xmlns:a16="http://schemas.microsoft.com/office/drawing/2014/main" id="{5BEC1C6C-9AEB-AF4F-D552-C0F254BC067C}"/>
              </a:ext>
            </a:extLst>
          </p:cNvPr>
          <p:cNvSpPr/>
          <p:nvPr userDrawn="1"/>
        </p:nvSpPr>
        <p:spPr>
          <a:xfrm>
            <a:off x="0" y="0"/>
            <a:ext cx="12188825" cy="6400800"/>
          </a:xfrm>
          <a:prstGeom prst="rect">
            <a:avLst/>
          </a:prstGeom>
          <a:solidFill>
            <a:srgbClr val="301E57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1F6FCE-A9B1-F892-0029-98152AECFA43}"/>
              </a:ext>
            </a:extLst>
          </p:cNvPr>
          <p:cNvSpPr txBox="1"/>
          <p:nvPr userDrawn="1"/>
        </p:nvSpPr>
        <p:spPr>
          <a:xfrm>
            <a:off x="609441" y="0"/>
            <a:ext cx="4989800" cy="6400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999">
                <a:solidFill>
                  <a:schemeClr val="bg1"/>
                </a:solidFill>
                <a:latin typeface="+mj-lt"/>
              </a:rPr>
              <a:t>The go-to ServiceNow</a:t>
            </a:r>
          </a:p>
          <a:p>
            <a:pPr>
              <a:lnSpc>
                <a:spcPct val="150000"/>
              </a:lnSpc>
            </a:pPr>
            <a:r>
              <a:rPr lang="en-US" sz="2999">
                <a:solidFill>
                  <a:schemeClr val="bg1"/>
                </a:solidFill>
                <a:latin typeface="+mj-lt"/>
              </a:rPr>
              <a:t>guide for </a:t>
            </a:r>
            <a:r>
              <a:rPr lang="en-US" sz="2999" b="0">
                <a:solidFill>
                  <a:schemeClr val="bg1"/>
                </a:solidFill>
                <a:latin typeface="+mj-lt"/>
              </a:rPr>
              <a:t>global</a:t>
            </a:r>
          </a:p>
          <a:p>
            <a:pPr>
              <a:lnSpc>
                <a:spcPct val="150000"/>
              </a:lnSpc>
            </a:pPr>
            <a:r>
              <a:rPr lang="en-US" sz="2999" b="1">
                <a:solidFill>
                  <a:schemeClr val="bg1"/>
                </a:solidFill>
                <a:latin typeface="+mj-lt"/>
              </a:rPr>
              <a:t>enterprise leaders</a:t>
            </a:r>
          </a:p>
        </p:txBody>
      </p:sp>
    </p:spTree>
    <p:extLst>
      <p:ext uri="{BB962C8B-B14F-4D97-AF65-F5344CB8AC3E}">
        <p14:creationId xmlns:p14="http://schemas.microsoft.com/office/powerpoint/2010/main" val="1522212104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0/50 Content 2">
  <p:cSld name="50/50 Content 2"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13"/>
          <p:cNvSpPr/>
          <p:nvPr/>
        </p:nvSpPr>
        <p:spPr>
          <a:xfrm>
            <a:off x="6094412" y="1"/>
            <a:ext cx="60944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113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4989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sz="3199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113"/>
          <p:cNvSpPr txBox="1">
            <a:spLocks noGrp="1"/>
          </p:cNvSpPr>
          <p:nvPr>
            <p:ph type="body" idx="1"/>
          </p:nvPr>
        </p:nvSpPr>
        <p:spPr>
          <a:xfrm>
            <a:off x="609441" y="1828800"/>
            <a:ext cx="49898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69" name="Google Shape;569;p113"/>
          <p:cNvSpPr txBox="1">
            <a:spLocks noGrp="1"/>
          </p:cNvSpPr>
          <p:nvPr>
            <p:ph type="body" idx="2"/>
          </p:nvPr>
        </p:nvSpPr>
        <p:spPr>
          <a:xfrm>
            <a:off x="6551494" y="1828800"/>
            <a:ext cx="502789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70" name="Google Shape;570;p113"/>
          <p:cNvSpPr txBox="1">
            <a:spLocks noGrp="1"/>
          </p:cNvSpPr>
          <p:nvPr>
            <p:ph type="body" idx="3"/>
          </p:nvPr>
        </p:nvSpPr>
        <p:spPr>
          <a:xfrm>
            <a:off x="6551494" y="685800"/>
            <a:ext cx="502789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91425" anchor="b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199" b="1" i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199"/>
            </a:lvl2pPr>
            <a:lvl3pPr marL="1371189" lvl="2" indent="-4316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199"/>
            </a:lvl3pPr>
            <a:lvl4pPr marL="1828251" lvl="3" indent="-4316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199"/>
            </a:lvl4pPr>
            <a:lvl5pPr marL="2285314" lvl="4" indent="-4316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199"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1" name="Google Shape;571;p113"/>
          <p:cNvSpPr txBox="1">
            <a:spLocks noGrp="1"/>
          </p:cNvSpPr>
          <p:nvPr>
            <p:ph type="body" idx="4"/>
          </p:nvPr>
        </p:nvSpPr>
        <p:spPr>
          <a:xfrm>
            <a:off x="609442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72" name="Google Shape;572;p113" descr="A picture containing text, clip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98094" y="6425106"/>
            <a:ext cx="1533644" cy="4328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7895817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0/50 Content 4">
  <p:cSld name="50/50 Content 4"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14"/>
          <p:cNvSpPr/>
          <p:nvPr/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114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4989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sz="31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114"/>
          <p:cNvSpPr txBox="1">
            <a:spLocks noGrp="1"/>
          </p:cNvSpPr>
          <p:nvPr>
            <p:ph type="body" idx="1"/>
          </p:nvPr>
        </p:nvSpPr>
        <p:spPr>
          <a:xfrm>
            <a:off x="6551494" y="685801"/>
            <a:ext cx="502789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380886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399"/>
            </a:lvl1pPr>
            <a:lvl2pPr marL="914126" lvl="1" indent="-355493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799"/>
            </a:lvl3pPr>
            <a:lvl4pPr marL="1828251" lvl="3" indent="-33010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5314" lvl="4" indent="-33010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2377" lvl="5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6pPr>
            <a:lvl7pPr marL="3199440" lvl="6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7pPr>
            <a:lvl8pPr marL="3656503" lvl="7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8pPr>
            <a:lvl9pPr marL="4113566" lvl="8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9pPr>
          </a:lstStyle>
          <a:p>
            <a:endParaRPr/>
          </a:p>
        </p:txBody>
      </p:sp>
      <p:sp>
        <p:nvSpPr>
          <p:cNvPr id="577" name="Google Shape;577;p114"/>
          <p:cNvSpPr txBox="1">
            <a:spLocks noGrp="1"/>
          </p:cNvSpPr>
          <p:nvPr>
            <p:ph type="body" idx="2"/>
          </p:nvPr>
        </p:nvSpPr>
        <p:spPr>
          <a:xfrm>
            <a:off x="609441" y="1828800"/>
            <a:ext cx="49898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578" name="Google Shape;578;p1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565" y="6415378"/>
            <a:ext cx="1568106" cy="442622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114"/>
          <p:cNvSpPr txBox="1">
            <a:spLocks noGrp="1"/>
          </p:cNvSpPr>
          <p:nvPr>
            <p:ph type="body" idx="3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799">
                <a:solidFill>
                  <a:schemeClr val="l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8758546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/50 Content 6">
  <p:cSld name="50/50 Content 6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115"/>
          <p:cNvSpPr txBox="1">
            <a:spLocks noGrp="1"/>
          </p:cNvSpPr>
          <p:nvPr>
            <p:ph type="body" idx="1"/>
          </p:nvPr>
        </p:nvSpPr>
        <p:spPr>
          <a:xfrm>
            <a:off x="609441" y="1828800"/>
            <a:ext cx="548497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b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99" b="1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 b="1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99" b="1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2" name="Google Shape;582;p115"/>
          <p:cNvSpPr txBox="1">
            <a:spLocks noGrp="1"/>
          </p:cNvSpPr>
          <p:nvPr>
            <p:ph type="body" idx="2"/>
          </p:nvPr>
        </p:nvSpPr>
        <p:spPr>
          <a:xfrm>
            <a:off x="609441" y="2286000"/>
            <a:ext cx="5484971" cy="381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3" name="Google Shape;583;p115"/>
          <p:cNvSpPr txBox="1">
            <a:spLocks noGrp="1"/>
          </p:cNvSpPr>
          <p:nvPr>
            <p:ph type="body" idx="3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4" name="Google Shape;584;p115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ctr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2587423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/50 Content 7">
  <p:cSld name="50/50 Content 7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116"/>
          <p:cNvSpPr txBox="1">
            <a:spLocks noGrp="1"/>
          </p:cNvSpPr>
          <p:nvPr>
            <p:ph type="body" idx="1"/>
          </p:nvPr>
        </p:nvSpPr>
        <p:spPr>
          <a:xfrm>
            <a:off x="609441" y="1828800"/>
            <a:ext cx="49898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45700" anchor="t" anchorCtr="0">
            <a:normAutofit/>
          </a:bodyPr>
          <a:lstStyle>
            <a:lvl1pPr marL="457063" lvl="0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7" name="Google Shape;587;p116"/>
          <p:cNvSpPr txBox="1">
            <a:spLocks noGrp="1"/>
          </p:cNvSpPr>
          <p:nvPr>
            <p:ph type="body" idx="2"/>
          </p:nvPr>
        </p:nvSpPr>
        <p:spPr>
          <a:xfrm>
            <a:off x="6094412" y="1828800"/>
            <a:ext cx="5027891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457200" bIns="45700" anchor="t" anchorCtr="0">
            <a:normAutofit/>
          </a:bodyPr>
          <a:lstStyle>
            <a:lvl1pPr marL="457063" lvl="0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8" name="Google Shape;588;p116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ctr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9601167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/50 Content 8">
  <p:cSld name="50/50 Content 8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17"/>
          <p:cNvSpPr txBox="1">
            <a:spLocks noGrp="1"/>
          </p:cNvSpPr>
          <p:nvPr>
            <p:ph type="body" idx="1"/>
          </p:nvPr>
        </p:nvSpPr>
        <p:spPr>
          <a:xfrm>
            <a:off x="609443" y="1828800"/>
            <a:ext cx="4989798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45700" anchor="t" anchorCtr="0">
            <a:normAutofit/>
          </a:bodyPr>
          <a:lstStyle>
            <a:lvl1pPr marL="457063" lvl="0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1" name="Google Shape;591;p117"/>
          <p:cNvSpPr txBox="1">
            <a:spLocks noGrp="1"/>
          </p:cNvSpPr>
          <p:nvPr>
            <p:ph type="body" idx="2"/>
          </p:nvPr>
        </p:nvSpPr>
        <p:spPr>
          <a:xfrm>
            <a:off x="6094414" y="1828398"/>
            <a:ext cx="5027890" cy="4343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45700" anchor="t" anchorCtr="0">
            <a:normAutofit/>
          </a:bodyPr>
          <a:lstStyle>
            <a:lvl1pPr marL="457063" lvl="0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2" name="Google Shape;592;p117"/>
          <p:cNvSpPr txBox="1">
            <a:spLocks noGrp="1"/>
          </p:cNvSpPr>
          <p:nvPr>
            <p:ph type="body" idx="3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3" name="Google Shape;593;p117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ctr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33804941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/50 Content 9">
  <p:cSld name="50/50 Content 9"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18"/>
          <p:cNvSpPr txBox="1">
            <a:spLocks noGrp="1"/>
          </p:cNvSpPr>
          <p:nvPr>
            <p:ph type="body" idx="1"/>
          </p:nvPr>
        </p:nvSpPr>
        <p:spPr>
          <a:xfrm>
            <a:off x="609441" y="1828801"/>
            <a:ext cx="5484971" cy="455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45700" anchor="b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99" b="1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 b="1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99" b="1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6" name="Google Shape;596;p118"/>
          <p:cNvSpPr txBox="1">
            <a:spLocks noGrp="1"/>
          </p:cNvSpPr>
          <p:nvPr>
            <p:ph type="body" idx="2"/>
          </p:nvPr>
        </p:nvSpPr>
        <p:spPr>
          <a:xfrm>
            <a:off x="609441" y="2286000"/>
            <a:ext cx="49898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45700" anchor="t" anchorCtr="0">
            <a:normAutofit/>
          </a:bodyPr>
          <a:lstStyle>
            <a:lvl1pPr marL="457063" lvl="0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7" name="Google Shape;597;p118"/>
          <p:cNvSpPr txBox="1">
            <a:spLocks noGrp="1"/>
          </p:cNvSpPr>
          <p:nvPr>
            <p:ph type="body" idx="3"/>
          </p:nvPr>
        </p:nvSpPr>
        <p:spPr>
          <a:xfrm>
            <a:off x="6094413" y="1828800"/>
            <a:ext cx="548497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45700" anchor="b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99" b="1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 b="1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99" b="1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8" name="Google Shape;598;p118"/>
          <p:cNvSpPr txBox="1">
            <a:spLocks noGrp="1"/>
          </p:cNvSpPr>
          <p:nvPr>
            <p:ph type="body" idx="4"/>
          </p:nvPr>
        </p:nvSpPr>
        <p:spPr>
          <a:xfrm>
            <a:off x="6094413" y="2286000"/>
            <a:ext cx="5484971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45700" anchor="t" anchorCtr="0">
            <a:normAutofit/>
          </a:bodyPr>
          <a:lstStyle>
            <a:lvl1pPr marL="457063" lvl="0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9" name="Google Shape;599;p118"/>
          <p:cNvSpPr txBox="1">
            <a:spLocks noGrp="1"/>
          </p:cNvSpPr>
          <p:nvPr>
            <p:ph type="body" idx="5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0" name="Google Shape;600;p118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ctr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8785586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/70 Content 2">
  <p:cSld name="30/70 Content 2"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19"/>
          <p:cNvSpPr>
            <a:spLocks noGrp="1"/>
          </p:cNvSpPr>
          <p:nvPr>
            <p:ph type="pic" idx="2"/>
          </p:nvPr>
        </p:nvSpPr>
        <p:spPr>
          <a:xfrm>
            <a:off x="4723170" y="0"/>
            <a:ext cx="7465655" cy="64008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603" name="Google Shape;603;p119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365664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sz="3199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119"/>
          <p:cNvSpPr txBox="1">
            <a:spLocks noGrp="1"/>
          </p:cNvSpPr>
          <p:nvPr>
            <p:ph type="body" idx="1"/>
          </p:nvPr>
        </p:nvSpPr>
        <p:spPr>
          <a:xfrm>
            <a:off x="609441" y="1828800"/>
            <a:ext cx="3656648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5" name="Google Shape;605;p119"/>
          <p:cNvSpPr txBox="1">
            <a:spLocks noGrp="1"/>
          </p:cNvSpPr>
          <p:nvPr>
            <p:ph type="body" idx="3"/>
          </p:nvPr>
        </p:nvSpPr>
        <p:spPr>
          <a:xfrm>
            <a:off x="609441" y="0"/>
            <a:ext cx="365664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86782966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/70 Content 4">
  <p:cSld name="30/70 Content 4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120"/>
          <p:cNvSpPr>
            <a:spLocks noGrp="1"/>
          </p:cNvSpPr>
          <p:nvPr>
            <p:ph type="pic" idx="2"/>
          </p:nvPr>
        </p:nvSpPr>
        <p:spPr>
          <a:xfrm>
            <a:off x="5317374" y="3657600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608" name="Google Shape;608;p120"/>
          <p:cNvSpPr txBox="1">
            <a:spLocks noGrp="1"/>
          </p:cNvSpPr>
          <p:nvPr>
            <p:ph type="body" idx="1"/>
          </p:nvPr>
        </p:nvSpPr>
        <p:spPr>
          <a:xfrm>
            <a:off x="6551494" y="4571999"/>
            <a:ext cx="1828323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45700" anchor="t" anchorCtr="0">
            <a:normAutofit/>
          </a:bodyPr>
          <a:lstStyle>
            <a:lvl1pPr marL="457063" lvl="0" indent="-22853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 i="0">
                <a:latin typeface="Inter Light"/>
                <a:ea typeface="Inter Light"/>
                <a:cs typeface="Inter Light"/>
                <a:sym typeface="Inter Light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9" name="Google Shape;609;p120"/>
          <p:cNvSpPr>
            <a:spLocks noGrp="1"/>
          </p:cNvSpPr>
          <p:nvPr>
            <p:ph type="pic" idx="3"/>
          </p:nvPr>
        </p:nvSpPr>
        <p:spPr>
          <a:xfrm>
            <a:off x="7145698" y="3657600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610" name="Google Shape;610;p120"/>
          <p:cNvSpPr txBox="1">
            <a:spLocks noGrp="1"/>
          </p:cNvSpPr>
          <p:nvPr>
            <p:ph type="body" idx="4"/>
          </p:nvPr>
        </p:nvSpPr>
        <p:spPr>
          <a:xfrm>
            <a:off x="4723169" y="4571999"/>
            <a:ext cx="1828324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45700" anchor="t" anchorCtr="0">
            <a:normAutofit/>
          </a:bodyPr>
          <a:lstStyle>
            <a:lvl1pPr marL="457063" lvl="0" indent="-22853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 i="0">
                <a:latin typeface="Inter Light"/>
                <a:ea typeface="Inter Light"/>
                <a:cs typeface="Inter Light"/>
                <a:sym typeface="Inter Light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1" name="Google Shape;611;p120"/>
          <p:cNvSpPr>
            <a:spLocks noGrp="1"/>
          </p:cNvSpPr>
          <p:nvPr>
            <p:ph type="pic" idx="5"/>
          </p:nvPr>
        </p:nvSpPr>
        <p:spPr>
          <a:xfrm>
            <a:off x="8974024" y="3657600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612" name="Google Shape;612;p120"/>
          <p:cNvSpPr txBox="1">
            <a:spLocks noGrp="1"/>
          </p:cNvSpPr>
          <p:nvPr>
            <p:ph type="body" idx="6"/>
          </p:nvPr>
        </p:nvSpPr>
        <p:spPr>
          <a:xfrm>
            <a:off x="8379818" y="4571999"/>
            <a:ext cx="1828324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45700" anchor="t" anchorCtr="0">
            <a:normAutofit/>
          </a:bodyPr>
          <a:lstStyle>
            <a:lvl1pPr marL="457063" lvl="0" indent="-22853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 i="0">
                <a:latin typeface="Inter Light"/>
                <a:ea typeface="Inter Light"/>
                <a:cs typeface="Inter Light"/>
                <a:sym typeface="Inter Light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3" name="Google Shape;613;p120"/>
          <p:cNvSpPr txBox="1">
            <a:spLocks noGrp="1"/>
          </p:cNvSpPr>
          <p:nvPr>
            <p:ph type="body" idx="7"/>
          </p:nvPr>
        </p:nvSpPr>
        <p:spPr>
          <a:xfrm>
            <a:off x="10208142" y="4571998"/>
            <a:ext cx="1980683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45700" anchor="t" anchorCtr="0">
            <a:normAutofit/>
          </a:bodyPr>
          <a:lstStyle>
            <a:lvl1pPr marL="457063" lvl="0" indent="-22853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 i="0">
                <a:latin typeface="Inter Light"/>
                <a:ea typeface="Inter Light"/>
                <a:cs typeface="Inter Light"/>
                <a:sym typeface="Inter Light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4" name="Google Shape;614;p120"/>
          <p:cNvSpPr>
            <a:spLocks noGrp="1"/>
          </p:cNvSpPr>
          <p:nvPr>
            <p:ph type="pic" idx="8"/>
          </p:nvPr>
        </p:nvSpPr>
        <p:spPr>
          <a:xfrm>
            <a:off x="10878527" y="3657600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615" name="Google Shape;615;p120"/>
          <p:cNvSpPr txBox="1">
            <a:spLocks noGrp="1"/>
          </p:cNvSpPr>
          <p:nvPr>
            <p:ph type="body" idx="9"/>
          </p:nvPr>
        </p:nvSpPr>
        <p:spPr>
          <a:xfrm>
            <a:off x="609441" y="0"/>
            <a:ext cx="3656648" cy="685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6" name="Google Shape;616;p120"/>
          <p:cNvSpPr>
            <a:spLocks noGrp="1"/>
          </p:cNvSpPr>
          <p:nvPr>
            <p:ph type="pic" idx="13"/>
          </p:nvPr>
        </p:nvSpPr>
        <p:spPr>
          <a:xfrm>
            <a:off x="4723170" y="685801"/>
            <a:ext cx="7451068" cy="27432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617" name="Google Shape;617;p120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3656648" cy="125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457200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sz="3199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120"/>
          <p:cNvSpPr txBox="1">
            <a:spLocks noGrp="1"/>
          </p:cNvSpPr>
          <p:nvPr>
            <p:ph type="body" idx="14"/>
          </p:nvPr>
        </p:nvSpPr>
        <p:spPr>
          <a:xfrm>
            <a:off x="609441" y="1943100"/>
            <a:ext cx="3656648" cy="1485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9261621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/33/33 Content 1">
  <p:cSld name="33/33/33 Content 1"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21"/>
          <p:cNvSpPr txBox="1">
            <a:spLocks noGrp="1"/>
          </p:cNvSpPr>
          <p:nvPr>
            <p:ph type="body" idx="1"/>
          </p:nvPr>
        </p:nvSpPr>
        <p:spPr>
          <a:xfrm>
            <a:off x="609441" y="1828801"/>
            <a:ext cx="3199567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45700" anchor="t" anchorCtr="0">
            <a:normAutofit/>
          </a:bodyPr>
          <a:lstStyle>
            <a:lvl1pPr marL="457063" lvl="0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1" name="Google Shape;621;p121"/>
          <p:cNvSpPr txBox="1">
            <a:spLocks noGrp="1"/>
          </p:cNvSpPr>
          <p:nvPr>
            <p:ph type="body" idx="2"/>
          </p:nvPr>
        </p:nvSpPr>
        <p:spPr>
          <a:xfrm>
            <a:off x="4266089" y="1828800"/>
            <a:ext cx="3199567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45700" anchor="t" anchorCtr="0">
            <a:normAutofit/>
          </a:bodyPr>
          <a:lstStyle>
            <a:lvl1pPr marL="457063" lvl="0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2" name="Google Shape;622;p121"/>
          <p:cNvSpPr txBox="1">
            <a:spLocks noGrp="1"/>
          </p:cNvSpPr>
          <p:nvPr>
            <p:ph type="body" idx="3"/>
          </p:nvPr>
        </p:nvSpPr>
        <p:spPr>
          <a:xfrm>
            <a:off x="7922736" y="1828801"/>
            <a:ext cx="3199568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45700" anchor="t" anchorCtr="0">
            <a:normAutofit/>
          </a:bodyPr>
          <a:lstStyle>
            <a:lvl1pPr marL="457063" lvl="0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3" name="Google Shape;623;p121"/>
          <p:cNvSpPr txBox="1">
            <a:spLocks noGrp="1"/>
          </p:cNvSpPr>
          <p:nvPr>
            <p:ph type="body" idx="4"/>
          </p:nvPr>
        </p:nvSpPr>
        <p:spPr>
          <a:xfrm>
            <a:off x="609441" y="0"/>
            <a:ext cx="4570809" cy="68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4" name="Google Shape;624;p121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ctr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66525812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/33/33 Content 2">
  <p:cSld name="33/33/33 Content 2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22"/>
          <p:cNvSpPr txBox="1">
            <a:spLocks noGrp="1"/>
          </p:cNvSpPr>
          <p:nvPr>
            <p:ph type="body" idx="1"/>
          </p:nvPr>
        </p:nvSpPr>
        <p:spPr>
          <a:xfrm>
            <a:off x="609442" y="1828800"/>
            <a:ext cx="319956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 b="1" i="0">
                <a:latin typeface="Arial"/>
                <a:ea typeface="Arial"/>
                <a:cs typeface="Arial"/>
                <a:sym typeface="Arial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7" name="Google Shape;627;p122"/>
          <p:cNvSpPr txBox="1">
            <a:spLocks noGrp="1"/>
          </p:cNvSpPr>
          <p:nvPr>
            <p:ph type="body" idx="2"/>
          </p:nvPr>
        </p:nvSpPr>
        <p:spPr>
          <a:xfrm>
            <a:off x="4266089" y="1828800"/>
            <a:ext cx="3199570" cy="685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 b="1" i="0">
                <a:latin typeface="Arial"/>
                <a:ea typeface="Arial"/>
                <a:cs typeface="Arial"/>
                <a:sym typeface="Arial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8" name="Google Shape;628;p122"/>
          <p:cNvSpPr txBox="1">
            <a:spLocks noGrp="1"/>
          </p:cNvSpPr>
          <p:nvPr>
            <p:ph type="body" idx="3"/>
          </p:nvPr>
        </p:nvSpPr>
        <p:spPr>
          <a:xfrm>
            <a:off x="7922736" y="1828800"/>
            <a:ext cx="3199569" cy="685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 b="1" i="0">
                <a:latin typeface="Arial"/>
                <a:ea typeface="Arial"/>
                <a:cs typeface="Arial"/>
                <a:sym typeface="Arial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9" name="Google Shape;629;p122"/>
          <p:cNvSpPr txBox="1">
            <a:spLocks noGrp="1"/>
          </p:cNvSpPr>
          <p:nvPr>
            <p:ph type="body" idx="4"/>
          </p:nvPr>
        </p:nvSpPr>
        <p:spPr>
          <a:xfrm>
            <a:off x="609443" y="2514598"/>
            <a:ext cx="3199566" cy="3657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0" name="Google Shape;630;p122"/>
          <p:cNvSpPr txBox="1">
            <a:spLocks noGrp="1"/>
          </p:cNvSpPr>
          <p:nvPr>
            <p:ph type="body" idx="5"/>
          </p:nvPr>
        </p:nvSpPr>
        <p:spPr>
          <a:xfrm>
            <a:off x="4266088" y="2513709"/>
            <a:ext cx="3199569" cy="3658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1" name="Google Shape;631;p122"/>
          <p:cNvSpPr txBox="1">
            <a:spLocks noGrp="1"/>
          </p:cNvSpPr>
          <p:nvPr>
            <p:ph type="body" idx="6"/>
          </p:nvPr>
        </p:nvSpPr>
        <p:spPr>
          <a:xfrm>
            <a:off x="7922736" y="2514153"/>
            <a:ext cx="3199568" cy="3658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2" name="Google Shape;632;p122"/>
          <p:cNvSpPr txBox="1">
            <a:spLocks noGrp="1"/>
          </p:cNvSpPr>
          <p:nvPr>
            <p:ph type="body" idx="7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3" name="Google Shape;633;p122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ctr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32243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1;p56">
            <a:extLst>
              <a:ext uri="{FF2B5EF4-FFF2-40B4-BE49-F238E27FC236}">
                <a16:creationId xmlns:a16="http://schemas.microsoft.com/office/drawing/2014/main" id="{5BEC1C6C-9AEB-AF4F-D552-C0F254BC067C}"/>
              </a:ext>
            </a:extLst>
          </p:cNvPr>
          <p:cNvSpPr/>
          <p:nvPr userDrawn="1"/>
        </p:nvSpPr>
        <p:spPr>
          <a:xfrm>
            <a:off x="0" y="0"/>
            <a:ext cx="12188825" cy="6400800"/>
          </a:xfrm>
          <a:prstGeom prst="rect">
            <a:avLst/>
          </a:prstGeom>
          <a:solidFill>
            <a:srgbClr val="301E57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52;p56">
            <a:extLst>
              <a:ext uri="{FF2B5EF4-FFF2-40B4-BE49-F238E27FC236}">
                <a16:creationId xmlns:a16="http://schemas.microsoft.com/office/drawing/2014/main" id="{0CB23BA9-65BD-F2B7-0BA6-10C047A0169F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66522" y="698741"/>
            <a:ext cx="10055781" cy="2730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3999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Title Text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22793109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/33/33 Content 4">
  <p:cSld name="33/33/33 Content 4"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23"/>
          <p:cNvSpPr/>
          <p:nvPr/>
        </p:nvSpPr>
        <p:spPr>
          <a:xfrm>
            <a:off x="0" y="685800"/>
            <a:ext cx="4723170" cy="274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123"/>
          <p:cNvSpPr>
            <a:spLocks noGrp="1"/>
          </p:cNvSpPr>
          <p:nvPr>
            <p:ph type="pic" idx="2"/>
          </p:nvPr>
        </p:nvSpPr>
        <p:spPr>
          <a:xfrm>
            <a:off x="4723170" y="685800"/>
            <a:ext cx="7451068" cy="27432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637" name="Google Shape;637;p123"/>
          <p:cNvSpPr txBox="1">
            <a:spLocks noGrp="1"/>
          </p:cNvSpPr>
          <p:nvPr>
            <p:ph type="title"/>
          </p:nvPr>
        </p:nvSpPr>
        <p:spPr>
          <a:xfrm>
            <a:off x="609441" y="914400"/>
            <a:ext cx="365664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sz="31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123"/>
          <p:cNvSpPr txBox="1">
            <a:spLocks noGrp="1"/>
          </p:cNvSpPr>
          <p:nvPr>
            <p:ph type="body" idx="1"/>
          </p:nvPr>
        </p:nvSpPr>
        <p:spPr>
          <a:xfrm>
            <a:off x="609441" y="1828802"/>
            <a:ext cx="3656648" cy="137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9" name="Google Shape;639;p123"/>
          <p:cNvSpPr txBox="1">
            <a:spLocks noGrp="1"/>
          </p:cNvSpPr>
          <p:nvPr>
            <p:ph type="body" idx="3"/>
          </p:nvPr>
        </p:nvSpPr>
        <p:spPr>
          <a:xfrm>
            <a:off x="1523603" y="3886596"/>
            <a:ext cx="2285405" cy="685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0" name="Google Shape;640;p123"/>
          <p:cNvSpPr>
            <a:spLocks noGrp="1"/>
          </p:cNvSpPr>
          <p:nvPr>
            <p:ph type="pic" idx="4"/>
          </p:nvPr>
        </p:nvSpPr>
        <p:spPr>
          <a:xfrm>
            <a:off x="618866" y="3889970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641" name="Google Shape;641;p123"/>
          <p:cNvSpPr txBox="1">
            <a:spLocks noGrp="1"/>
          </p:cNvSpPr>
          <p:nvPr>
            <p:ph type="body" idx="5"/>
          </p:nvPr>
        </p:nvSpPr>
        <p:spPr>
          <a:xfrm>
            <a:off x="1523603" y="4572001"/>
            <a:ext cx="228540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 i="0">
                <a:latin typeface="Inter Light"/>
                <a:ea typeface="Inter Light"/>
                <a:cs typeface="Inter Light"/>
                <a:sym typeface="Inter Light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2" name="Google Shape;642;p123"/>
          <p:cNvSpPr txBox="1">
            <a:spLocks noGrp="1"/>
          </p:cNvSpPr>
          <p:nvPr>
            <p:ph type="body" idx="6"/>
          </p:nvPr>
        </p:nvSpPr>
        <p:spPr>
          <a:xfrm>
            <a:off x="5204562" y="3886596"/>
            <a:ext cx="2261093" cy="685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3" name="Google Shape;643;p123"/>
          <p:cNvSpPr>
            <a:spLocks noGrp="1"/>
          </p:cNvSpPr>
          <p:nvPr>
            <p:ph type="pic" idx="7"/>
          </p:nvPr>
        </p:nvSpPr>
        <p:spPr>
          <a:xfrm>
            <a:off x="4275513" y="3889970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644" name="Google Shape;644;p123"/>
          <p:cNvSpPr txBox="1">
            <a:spLocks noGrp="1"/>
          </p:cNvSpPr>
          <p:nvPr>
            <p:ph type="body" idx="8"/>
          </p:nvPr>
        </p:nvSpPr>
        <p:spPr>
          <a:xfrm>
            <a:off x="5198388" y="4572000"/>
            <a:ext cx="2261093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 i="0">
                <a:latin typeface="Inter Light"/>
                <a:ea typeface="Inter Light"/>
                <a:cs typeface="Inter Light"/>
                <a:sym typeface="Inter Light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5" name="Google Shape;645;p123"/>
          <p:cNvSpPr txBox="1">
            <a:spLocks noGrp="1"/>
          </p:cNvSpPr>
          <p:nvPr>
            <p:ph type="body" idx="9"/>
          </p:nvPr>
        </p:nvSpPr>
        <p:spPr>
          <a:xfrm>
            <a:off x="8861211" y="3886596"/>
            <a:ext cx="2261093" cy="685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6" name="Google Shape;646;p123"/>
          <p:cNvSpPr>
            <a:spLocks noGrp="1"/>
          </p:cNvSpPr>
          <p:nvPr>
            <p:ph type="pic" idx="13"/>
          </p:nvPr>
        </p:nvSpPr>
        <p:spPr>
          <a:xfrm>
            <a:off x="7932457" y="3889970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647" name="Google Shape;647;p123"/>
          <p:cNvSpPr txBox="1">
            <a:spLocks noGrp="1"/>
          </p:cNvSpPr>
          <p:nvPr>
            <p:ph type="body" idx="14"/>
          </p:nvPr>
        </p:nvSpPr>
        <p:spPr>
          <a:xfrm>
            <a:off x="8861210" y="4572000"/>
            <a:ext cx="2261093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 i="0">
                <a:latin typeface="Inter Light"/>
                <a:ea typeface="Inter Light"/>
                <a:cs typeface="Inter Light"/>
                <a:sym typeface="Inter Light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8" name="Google Shape;648;p123"/>
          <p:cNvSpPr txBox="1">
            <a:spLocks noGrp="1"/>
          </p:cNvSpPr>
          <p:nvPr>
            <p:ph type="body" idx="15"/>
          </p:nvPr>
        </p:nvSpPr>
        <p:spPr>
          <a:xfrm>
            <a:off x="609441" y="0"/>
            <a:ext cx="365664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0733861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 1">
  <p:cSld name="End 1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25"/>
          <p:cNvSpPr/>
          <p:nvPr/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125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49898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sz="31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125"/>
          <p:cNvSpPr txBox="1">
            <a:spLocks noGrp="1"/>
          </p:cNvSpPr>
          <p:nvPr>
            <p:ph type="body" idx="1"/>
          </p:nvPr>
        </p:nvSpPr>
        <p:spPr>
          <a:xfrm>
            <a:off x="6094412" y="0"/>
            <a:ext cx="609441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731500" rIns="457200" bIns="7315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99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99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2377" lvl="5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6pPr>
            <a:lvl7pPr marL="3199440" lvl="6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7pPr>
            <a:lvl8pPr marL="3656503" lvl="7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8pPr>
            <a:lvl9pPr marL="4113566" lvl="8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9pPr>
          </a:lstStyle>
          <a:p>
            <a:endParaRPr/>
          </a:p>
        </p:txBody>
      </p:sp>
      <p:sp>
        <p:nvSpPr>
          <p:cNvPr id="653" name="Google Shape;653;p125"/>
          <p:cNvSpPr txBox="1">
            <a:spLocks noGrp="1"/>
          </p:cNvSpPr>
          <p:nvPr>
            <p:ph type="body" idx="2"/>
          </p:nvPr>
        </p:nvSpPr>
        <p:spPr>
          <a:xfrm>
            <a:off x="609441" y="3429000"/>
            <a:ext cx="49898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4" name="Google Shape;654;p125"/>
          <p:cNvSpPr txBox="1">
            <a:spLocks noGrp="1"/>
          </p:cNvSpPr>
          <p:nvPr>
            <p:ph type="body" idx="3"/>
          </p:nvPr>
        </p:nvSpPr>
        <p:spPr>
          <a:xfrm>
            <a:off x="609441" y="685800"/>
            <a:ext cx="4989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799">
                <a:solidFill>
                  <a:schemeClr val="l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55" name="Google Shape;655;p125" descr="A picture containing text, clip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2240" y="5446441"/>
            <a:ext cx="1966907" cy="555189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125"/>
          <p:cNvSpPr txBox="1"/>
          <p:nvPr/>
        </p:nvSpPr>
        <p:spPr>
          <a:xfrm>
            <a:off x="609441" y="5925980"/>
            <a:ext cx="228540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688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 Beyond Workflows ™️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1106580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 Next Steps 1">
  <p:cSld name="End Next Steps 1"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26"/>
          <p:cNvSpPr/>
          <p:nvPr/>
        </p:nvSpPr>
        <p:spPr>
          <a:xfrm>
            <a:off x="0" y="0"/>
            <a:ext cx="7013336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126"/>
          <p:cNvSpPr txBox="1">
            <a:spLocks noGrp="1"/>
          </p:cNvSpPr>
          <p:nvPr>
            <p:ph type="title"/>
          </p:nvPr>
        </p:nvSpPr>
        <p:spPr>
          <a:xfrm>
            <a:off x="609441" y="1143000"/>
            <a:ext cx="5942052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sz="31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126"/>
          <p:cNvSpPr txBox="1">
            <a:spLocks noGrp="1"/>
          </p:cNvSpPr>
          <p:nvPr>
            <p:ph type="body" idx="1"/>
          </p:nvPr>
        </p:nvSpPr>
        <p:spPr>
          <a:xfrm>
            <a:off x="7465656" y="685800"/>
            <a:ext cx="4113728" cy="548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rmAutofit/>
          </a:bodyPr>
          <a:lstStyle>
            <a:lvl1pPr marL="457063" lvl="0" indent="-22853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99"/>
            </a:lvl1pPr>
            <a:lvl2pPr marL="914126" lvl="1" indent="-355493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799"/>
            </a:lvl3pPr>
            <a:lvl4pPr marL="1828251" lvl="3" indent="-33010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5314" lvl="4" indent="-33010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2377" lvl="5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6pPr>
            <a:lvl7pPr marL="3199440" lvl="6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7pPr>
            <a:lvl8pPr marL="3656503" lvl="7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8pPr>
            <a:lvl9pPr marL="4113566" lvl="8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9pPr>
          </a:lstStyle>
          <a:p>
            <a:endParaRPr/>
          </a:p>
        </p:txBody>
      </p:sp>
      <p:sp>
        <p:nvSpPr>
          <p:cNvPr id="661" name="Google Shape;661;p126"/>
          <p:cNvSpPr txBox="1"/>
          <p:nvPr/>
        </p:nvSpPr>
        <p:spPr>
          <a:xfrm>
            <a:off x="609442" y="685800"/>
            <a:ext cx="554770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82827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Next Steps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2" name="Google Shape;662;p126" descr="A picture containing text, clip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2240" y="5446441"/>
            <a:ext cx="1966907" cy="555189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126"/>
          <p:cNvSpPr txBox="1"/>
          <p:nvPr/>
        </p:nvSpPr>
        <p:spPr>
          <a:xfrm>
            <a:off x="609441" y="5925980"/>
            <a:ext cx="228540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688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 Beyond Workflows ™️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7205662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30b1a41ba8_0_83"/>
          <p:cNvSpPr txBox="1">
            <a:spLocks noGrp="1"/>
          </p:cNvSpPr>
          <p:nvPr>
            <p:ph type="title"/>
          </p:nvPr>
        </p:nvSpPr>
        <p:spPr>
          <a:xfrm>
            <a:off x="1408698" y="1127050"/>
            <a:ext cx="9371359" cy="1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99" b="1" i="0">
                <a:solidFill>
                  <a:srgbClr val="231F2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g230b1a41ba8_0_83"/>
          <p:cNvSpPr txBox="1">
            <a:spLocks noGrp="1"/>
          </p:cNvSpPr>
          <p:nvPr>
            <p:ph type="body" idx="1"/>
          </p:nvPr>
        </p:nvSpPr>
        <p:spPr>
          <a:xfrm>
            <a:off x="609441" y="1577340"/>
            <a:ext cx="5302019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063" lvl="0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126" lvl="1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189" lvl="2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251" lvl="3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5314" lvl="4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2377" lvl="5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199440" lvl="6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6503" lvl="7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3566" lvl="8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g230b1a41ba8_0_83"/>
          <p:cNvSpPr txBox="1">
            <a:spLocks noGrp="1"/>
          </p:cNvSpPr>
          <p:nvPr>
            <p:ph type="body" idx="2"/>
          </p:nvPr>
        </p:nvSpPr>
        <p:spPr>
          <a:xfrm>
            <a:off x="6277245" y="1577340"/>
            <a:ext cx="5302019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063" lvl="0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126" lvl="1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189" lvl="2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251" lvl="3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5314" lvl="4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2377" lvl="5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199440" lvl="6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6503" lvl="7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3566" lvl="8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8" name="Google Shape;668;g230b1a41ba8_0_83"/>
          <p:cNvSpPr txBox="1">
            <a:spLocks noGrp="1"/>
          </p:cNvSpPr>
          <p:nvPr>
            <p:ph type="ftr" idx="11"/>
          </p:nvPr>
        </p:nvSpPr>
        <p:spPr>
          <a:xfrm>
            <a:off x="683494" y="6441159"/>
            <a:ext cx="2722091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2030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9" name="Google Shape;669;g230b1a41ba8_0_83"/>
          <p:cNvSpPr txBox="1">
            <a:spLocks noGrp="1"/>
          </p:cNvSpPr>
          <p:nvPr>
            <p:ph type="dt" idx="10"/>
          </p:nvPr>
        </p:nvSpPr>
        <p:spPr>
          <a:xfrm>
            <a:off x="609441" y="6377940"/>
            <a:ext cx="280337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0" name="Google Shape;670;g230b1a41ba8_0_83"/>
          <p:cNvSpPr txBox="1">
            <a:spLocks noGrp="1"/>
          </p:cNvSpPr>
          <p:nvPr>
            <p:ph type="sldNum" idx="12"/>
          </p:nvPr>
        </p:nvSpPr>
        <p:spPr>
          <a:xfrm>
            <a:off x="8775954" y="6377940"/>
            <a:ext cx="280337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30b1a41ba8_0_130"/>
          <p:cNvSpPr txBox="1">
            <a:spLocks noGrp="1"/>
          </p:cNvSpPr>
          <p:nvPr>
            <p:ph type="ftr" idx="11"/>
          </p:nvPr>
        </p:nvSpPr>
        <p:spPr>
          <a:xfrm>
            <a:off x="683494" y="6441159"/>
            <a:ext cx="2722091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2030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g230b1a41ba8_0_130"/>
          <p:cNvSpPr txBox="1">
            <a:spLocks noGrp="1"/>
          </p:cNvSpPr>
          <p:nvPr>
            <p:ph type="dt" idx="10"/>
          </p:nvPr>
        </p:nvSpPr>
        <p:spPr>
          <a:xfrm>
            <a:off x="609441" y="6377940"/>
            <a:ext cx="280337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g230b1a41ba8_0_130"/>
          <p:cNvSpPr txBox="1">
            <a:spLocks noGrp="1"/>
          </p:cNvSpPr>
          <p:nvPr>
            <p:ph type="sldNum" idx="12"/>
          </p:nvPr>
        </p:nvSpPr>
        <p:spPr>
          <a:xfrm>
            <a:off x="8775954" y="6377940"/>
            <a:ext cx="280337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purple">
  <p:cSld name="1_Title Slide - purple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g230b1a41ba8_0_1785"/>
          <p:cNvPicPr preferRelativeResize="0"/>
          <p:nvPr/>
        </p:nvPicPr>
        <p:blipFill rotWithShape="1">
          <a:blip r:embed="rId2">
            <a:alphaModFix/>
          </a:blip>
          <a:srcRect l="14287" r="25756"/>
          <a:stretch/>
        </p:blipFill>
        <p:spPr>
          <a:xfrm>
            <a:off x="4690549" y="1"/>
            <a:ext cx="749827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230b1a41ba8_0_1785"/>
          <p:cNvSpPr/>
          <p:nvPr/>
        </p:nvSpPr>
        <p:spPr>
          <a:xfrm>
            <a:off x="5919230" y="2"/>
            <a:ext cx="3761223" cy="6011053"/>
          </a:xfrm>
          <a:custGeom>
            <a:avLst/>
            <a:gdLst/>
            <a:ahLst/>
            <a:cxnLst/>
            <a:rect l="l" t="t" r="r" b="b"/>
            <a:pathLst>
              <a:path w="2823417" h="4511109" extrusionOk="0">
                <a:moveTo>
                  <a:pt x="2611276" y="0"/>
                </a:moveTo>
                <a:lnTo>
                  <a:pt x="2823417" y="0"/>
                </a:lnTo>
                <a:lnTo>
                  <a:pt x="188168" y="4511109"/>
                </a:lnTo>
                <a:lnTo>
                  <a:pt x="0" y="4511109"/>
                </a:lnTo>
                <a:close/>
              </a:path>
            </a:pathLst>
          </a:custGeom>
          <a:solidFill>
            <a:schemeClr val="accent1">
              <a:alpha val="34509"/>
            </a:schemeClr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230b1a41ba8_0_1785"/>
          <p:cNvSpPr/>
          <p:nvPr/>
        </p:nvSpPr>
        <p:spPr>
          <a:xfrm>
            <a:off x="1" y="1"/>
            <a:ext cx="9413637" cy="6859097"/>
          </a:xfrm>
          <a:custGeom>
            <a:avLst/>
            <a:gdLst/>
            <a:ahLst/>
            <a:cxnLst/>
            <a:rect l="l" t="t" r="r" b="b"/>
            <a:pathLst>
              <a:path w="7066483" h="5157216" extrusionOk="0">
                <a:moveTo>
                  <a:pt x="7066483" y="0"/>
                </a:moveTo>
                <a:lnTo>
                  <a:pt x="0" y="0"/>
                </a:lnTo>
                <a:lnTo>
                  <a:pt x="0" y="87782"/>
                </a:lnTo>
                <a:lnTo>
                  <a:pt x="0" y="5157216"/>
                </a:lnTo>
                <a:lnTo>
                  <a:pt x="4074566" y="5157216"/>
                </a:lnTo>
                <a:lnTo>
                  <a:pt x="706648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g230b1a41ba8_0_17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235" y="1026337"/>
            <a:ext cx="2993562" cy="60345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230b1a41ba8_0_1785"/>
          <p:cNvSpPr txBox="1">
            <a:spLocks noGrp="1"/>
          </p:cNvSpPr>
          <p:nvPr>
            <p:ph type="body" idx="1"/>
          </p:nvPr>
        </p:nvSpPr>
        <p:spPr>
          <a:xfrm>
            <a:off x="912046" y="2892676"/>
            <a:ext cx="6134002" cy="5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063" marR="0" lvl="0" indent="-22853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733"/>
              <a:buFont typeface="Arial"/>
              <a:buNone/>
              <a:defRPr sz="3732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126" marR="0" lvl="1" indent="-3808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189" marR="0" lvl="2" indent="-3808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251" marR="0" lvl="3" indent="-3808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314" marR="0" lvl="4" indent="-3808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2377" marR="0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99440" marR="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6503" marR="0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3566" marR="0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85" name="Google Shape;185;g230b1a41ba8_0_1785"/>
          <p:cNvCxnSpPr/>
          <p:nvPr/>
        </p:nvCxnSpPr>
        <p:spPr>
          <a:xfrm>
            <a:off x="914162" y="3614057"/>
            <a:ext cx="1229680" cy="0"/>
          </a:xfrm>
          <a:prstGeom prst="straightConnector1">
            <a:avLst/>
          </a:prstGeom>
          <a:noFill/>
          <a:ln w="444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6" name="Google Shape;186;g230b1a41ba8_0_1785"/>
          <p:cNvSpPr txBox="1">
            <a:spLocks noGrp="1"/>
          </p:cNvSpPr>
          <p:nvPr>
            <p:ph type="body" idx="2"/>
          </p:nvPr>
        </p:nvSpPr>
        <p:spPr>
          <a:xfrm>
            <a:off x="912047" y="4072166"/>
            <a:ext cx="4659886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063" marR="0" lvl="0" indent="-22853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67"/>
              <a:buFont typeface="Arial"/>
              <a:buNone/>
              <a:defRPr sz="1866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126" marR="0" lvl="1" indent="-3808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189" marR="0" lvl="2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999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251" marR="0" lvl="3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5314" marR="0" lvl="4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2377" marR="0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99440" marR="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6503" marR="0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3566" marR="0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g230b1a41ba8_0_1785"/>
          <p:cNvSpPr txBox="1"/>
          <p:nvPr/>
        </p:nvSpPr>
        <p:spPr>
          <a:xfrm>
            <a:off x="912048" y="5748566"/>
            <a:ext cx="3983862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67"/>
              <a:buFont typeface="Arial"/>
              <a:buNone/>
            </a:pPr>
            <a:r>
              <a:rPr lang="en-US" sz="2066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One Crew. One Mission.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79624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79" userDrawn="1">
          <p15:clr>
            <a:srgbClr val="FBAE40"/>
          </p15:clr>
        </p15:guide>
        <p15:guide id="3" pos="431" userDrawn="1">
          <p15:clr>
            <a:srgbClr val="FBAE40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30b1a41ba8_0_83"/>
          <p:cNvSpPr txBox="1">
            <a:spLocks noGrp="1"/>
          </p:cNvSpPr>
          <p:nvPr>
            <p:ph type="title"/>
          </p:nvPr>
        </p:nvSpPr>
        <p:spPr>
          <a:xfrm>
            <a:off x="1408698" y="1127050"/>
            <a:ext cx="9371359" cy="292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99" b="1" i="0">
                <a:solidFill>
                  <a:srgbClr val="231F2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g230b1a41ba8_0_83"/>
          <p:cNvSpPr txBox="1">
            <a:spLocks noGrp="1"/>
          </p:cNvSpPr>
          <p:nvPr>
            <p:ph type="body" idx="1"/>
          </p:nvPr>
        </p:nvSpPr>
        <p:spPr>
          <a:xfrm>
            <a:off x="609441" y="1577340"/>
            <a:ext cx="5302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063" lvl="0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126" lvl="1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189" lvl="2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251" lvl="3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5314" lvl="4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2377" lvl="5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199440" lvl="6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6503" lvl="7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3566" lvl="8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g230b1a41ba8_0_83"/>
          <p:cNvSpPr txBox="1">
            <a:spLocks noGrp="1"/>
          </p:cNvSpPr>
          <p:nvPr>
            <p:ph type="body" idx="2"/>
          </p:nvPr>
        </p:nvSpPr>
        <p:spPr>
          <a:xfrm>
            <a:off x="6277245" y="1577340"/>
            <a:ext cx="5302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063" lvl="0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126" lvl="1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189" lvl="2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251" lvl="3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5314" lvl="4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2377" lvl="5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199440" lvl="6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6503" lvl="7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3566" lvl="8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8" name="Google Shape;668;g230b1a41ba8_0_83"/>
          <p:cNvSpPr txBox="1">
            <a:spLocks noGrp="1"/>
          </p:cNvSpPr>
          <p:nvPr>
            <p:ph type="ftr" idx="11"/>
          </p:nvPr>
        </p:nvSpPr>
        <p:spPr>
          <a:xfrm>
            <a:off x="683494" y="6441159"/>
            <a:ext cx="2722091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2030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9" name="Google Shape;669;g230b1a41ba8_0_83"/>
          <p:cNvSpPr txBox="1">
            <a:spLocks noGrp="1"/>
          </p:cNvSpPr>
          <p:nvPr>
            <p:ph type="dt" idx="10"/>
          </p:nvPr>
        </p:nvSpPr>
        <p:spPr>
          <a:xfrm>
            <a:off x="609441" y="6377940"/>
            <a:ext cx="280337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0" name="Google Shape;670;g230b1a41ba8_0_83"/>
          <p:cNvSpPr txBox="1">
            <a:spLocks noGrp="1"/>
          </p:cNvSpPr>
          <p:nvPr>
            <p:ph type="sldNum" idx="12"/>
          </p:nvPr>
        </p:nvSpPr>
        <p:spPr>
          <a:xfrm>
            <a:off x="8775954" y="6377940"/>
            <a:ext cx="280337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94367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30b1a41ba8_0_130"/>
          <p:cNvSpPr txBox="1">
            <a:spLocks noGrp="1"/>
          </p:cNvSpPr>
          <p:nvPr>
            <p:ph type="ftr" idx="11"/>
          </p:nvPr>
        </p:nvSpPr>
        <p:spPr>
          <a:xfrm>
            <a:off x="683494" y="6441159"/>
            <a:ext cx="2722091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2030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g230b1a41ba8_0_130"/>
          <p:cNvSpPr txBox="1">
            <a:spLocks noGrp="1"/>
          </p:cNvSpPr>
          <p:nvPr>
            <p:ph type="dt" idx="10"/>
          </p:nvPr>
        </p:nvSpPr>
        <p:spPr>
          <a:xfrm>
            <a:off x="609441" y="6377940"/>
            <a:ext cx="280337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g230b1a41ba8_0_130"/>
          <p:cNvSpPr txBox="1">
            <a:spLocks noGrp="1"/>
          </p:cNvSpPr>
          <p:nvPr>
            <p:ph type="sldNum" idx="12"/>
          </p:nvPr>
        </p:nvSpPr>
        <p:spPr>
          <a:xfrm>
            <a:off x="8775954" y="6377940"/>
            <a:ext cx="280337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17536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purple">
  <p:cSld name="1_Title Slide - purple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g230b1a41ba8_0_1785"/>
          <p:cNvPicPr preferRelativeResize="0"/>
          <p:nvPr/>
        </p:nvPicPr>
        <p:blipFill rotWithShape="1">
          <a:blip r:embed="rId2">
            <a:alphaModFix/>
          </a:blip>
          <a:srcRect l="14287" r="25756"/>
          <a:stretch/>
        </p:blipFill>
        <p:spPr>
          <a:xfrm>
            <a:off x="4690549" y="0"/>
            <a:ext cx="749827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230b1a41ba8_0_1785"/>
          <p:cNvSpPr/>
          <p:nvPr/>
        </p:nvSpPr>
        <p:spPr>
          <a:xfrm>
            <a:off x="5919230" y="1"/>
            <a:ext cx="3761223" cy="6011053"/>
          </a:xfrm>
          <a:custGeom>
            <a:avLst/>
            <a:gdLst/>
            <a:ahLst/>
            <a:cxnLst/>
            <a:rect l="l" t="t" r="r" b="b"/>
            <a:pathLst>
              <a:path w="2823417" h="4511109" extrusionOk="0">
                <a:moveTo>
                  <a:pt x="2611276" y="0"/>
                </a:moveTo>
                <a:lnTo>
                  <a:pt x="2823417" y="0"/>
                </a:lnTo>
                <a:lnTo>
                  <a:pt x="188168" y="4511109"/>
                </a:lnTo>
                <a:lnTo>
                  <a:pt x="0" y="4511109"/>
                </a:lnTo>
                <a:close/>
              </a:path>
            </a:pathLst>
          </a:custGeom>
          <a:solidFill>
            <a:schemeClr val="accent1">
              <a:alpha val="34509"/>
            </a:schemeClr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230b1a41ba8_0_1785"/>
          <p:cNvSpPr/>
          <p:nvPr/>
        </p:nvSpPr>
        <p:spPr>
          <a:xfrm>
            <a:off x="1" y="1"/>
            <a:ext cx="9413637" cy="6859097"/>
          </a:xfrm>
          <a:custGeom>
            <a:avLst/>
            <a:gdLst/>
            <a:ahLst/>
            <a:cxnLst/>
            <a:rect l="l" t="t" r="r" b="b"/>
            <a:pathLst>
              <a:path w="7066483" h="5157216" extrusionOk="0">
                <a:moveTo>
                  <a:pt x="7066483" y="0"/>
                </a:moveTo>
                <a:lnTo>
                  <a:pt x="0" y="0"/>
                </a:lnTo>
                <a:lnTo>
                  <a:pt x="0" y="87782"/>
                </a:lnTo>
                <a:lnTo>
                  <a:pt x="0" y="5157216"/>
                </a:lnTo>
                <a:lnTo>
                  <a:pt x="4074566" y="5157216"/>
                </a:lnTo>
                <a:lnTo>
                  <a:pt x="706648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g230b1a41ba8_0_17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235" y="1026337"/>
            <a:ext cx="2993562" cy="60345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230b1a41ba8_0_1785"/>
          <p:cNvSpPr txBox="1">
            <a:spLocks noGrp="1"/>
          </p:cNvSpPr>
          <p:nvPr>
            <p:ph type="body" idx="1"/>
          </p:nvPr>
        </p:nvSpPr>
        <p:spPr>
          <a:xfrm>
            <a:off x="912046" y="2764463"/>
            <a:ext cx="6134002" cy="645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063" marR="0" lvl="0" indent="-22853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733"/>
              <a:buFont typeface="Arial"/>
              <a:buNone/>
              <a:defRPr sz="3732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126" marR="0" lvl="1" indent="-3808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189" marR="0" lvl="2" indent="-3808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251" marR="0" lvl="3" indent="-3808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314" marR="0" lvl="4" indent="-3808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2377" marR="0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99440" marR="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6503" marR="0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3566" marR="0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85" name="Google Shape;185;g230b1a41ba8_0_1785"/>
          <p:cNvCxnSpPr/>
          <p:nvPr/>
        </p:nvCxnSpPr>
        <p:spPr>
          <a:xfrm>
            <a:off x="914162" y="3614057"/>
            <a:ext cx="1229680" cy="0"/>
          </a:xfrm>
          <a:prstGeom prst="straightConnector1">
            <a:avLst/>
          </a:prstGeom>
          <a:noFill/>
          <a:ln w="444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6" name="Google Shape;186;g230b1a41ba8_0_1785"/>
          <p:cNvSpPr txBox="1">
            <a:spLocks noGrp="1"/>
          </p:cNvSpPr>
          <p:nvPr>
            <p:ph type="body" idx="2"/>
          </p:nvPr>
        </p:nvSpPr>
        <p:spPr>
          <a:xfrm>
            <a:off x="912047" y="4072166"/>
            <a:ext cx="4659886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063" marR="0" lvl="0" indent="-22853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67"/>
              <a:buFont typeface="Arial"/>
              <a:buNone/>
              <a:defRPr sz="1866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126" marR="0" lvl="1" indent="-3808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189" marR="0" lvl="2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999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251" marR="0" lvl="3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5314" marR="0" lvl="4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2377" marR="0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99440" marR="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6503" marR="0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3566" marR="0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g230b1a41ba8_0_1785"/>
          <p:cNvSpPr txBox="1"/>
          <p:nvPr/>
        </p:nvSpPr>
        <p:spPr>
          <a:xfrm>
            <a:off x="912048" y="5748566"/>
            <a:ext cx="3983862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67"/>
              <a:buFont typeface="Arial"/>
              <a:buNone/>
            </a:pPr>
            <a:r>
              <a:rPr lang="en-US" sz="2066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One Crew. One Mission.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6069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431">
          <p15:clr>
            <a:srgbClr val="FBAE40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ed Grid 1">
  <p:cSld name="Numbered Grid 1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76"/>
          <p:cNvSpPr txBox="1">
            <a:spLocks noGrp="1"/>
          </p:cNvSpPr>
          <p:nvPr>
            <p:ph type="body" idx="1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7" name="Google Shape;287;p76"/>
          <p:cNvSpPr txBox="1">
            <a:spLocks noGrp="1"/>
          </p:cNvSpPr>
          <p:nvPr>
            <p:ph type="body" idx="2"/>
          </p:nvPr>
        </p:nvSpPr>
        <p:spPr>
          <a:xfrm>
            <a:off x="1066523" y="2057400"/>
            <a:ext cx="2285406" cy="44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8" name="Google Shape;288;p76"/>
          <p:cNvSpPr txBox="1">
            <a:spLocks noGrp="1"/>
          </p:cNvSpPr>
          <p:nvPr>
            <p:ph type="body" idx="3"/>
          </p:nvPr>
        </p:nvSpPr>
        <p:spPr>
          <a:xfrm>
            <a:off x="1066522" y="2521057"/>
            <a:ext cx="2285406" cy="1365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9" name="Google Shape;289;p76"/>
          <p:cNvSpPr txBox="1">
            <a:spLocks noGrp="1"/>
          </p:cNvSpPr>
          <p:nvPr>
            <p:ph type="body" idx="4"/>
          </p:nvPr>
        </p:nvSpPr>
        <p:spPr>
          <a:xfrm>
            <a:off x="3823875" y="2056318"/>
            <a:ext cx="2285406" cy="44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0" name="Google Shape;290;p76"/>
          <p:cNvSpPr txBox="1">
            <a:spLocks noGrp="1"/>
          </p:cNvSpPr>
          <p:nvPr>
            <p:ph type="body" idx="5"/>
          </p:nvPr>
        </p:nvSpPr>
        <p:spPr>
          <a:xfrm>
            <a:off x="3823875" y="2519975"/>
            <a:ext cx="2270539" cy="1365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1" name="Google Shape;291;p76"/>
          <p:cNvSpPr txBox="1">
            <a:spLocks noGrp="1"/>
          </p:cNvSpPr>
          <p:nvPr>
            <p:ph type="body" idx="6"/>
          </p:nvPr>
        </p:nvSpPr>
        <p:spPr>
          <a:xfrm>
            <a:off x="6565206" y="2064380"/>
            <a:ext cx="2285406" cy="44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2" name="Google Shape;292;p76"/>
          <p:cNvSpPr txBox="1">
            <a:spLocks noGrp="1"/>
          </p:cNvSpPr>
          <p:nvPr>
            <p:ph type="body" idx="7"/>
          </p:nvPr>
        </p:nvSpPr>
        <p:spPr>
          <a:xfrm>
            <a:off x="6565205" y="2528037"/>
            <a:ext cx="2285406" cy="1365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3" name="Google Shape;293;p76"/>
          <p:cNvSpPr txBox="1">
            <a:spLocks noGrp="1"/>
          </p:cNvSpPr>
          <p:nvPr>
            <p:ph type="body" idx="8"/>
          </p:nvPr>
        </p:nvSpPr>
        <p:spPr>
          <a:xfrm>
            <a:off x="9304187" y="2070586"/>
            <a:ext cx="2285406" cy="44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4" name="Google Shape;294;p76"/>
          <p:cNvSpPr txBox="1">
            <a:spLocks noGrp="1"/>
          </p:cNvSpPr>
          <p:nvPr>
            <p:ph type="body" idx="9"/>
          </p:nvPr>
        </p:nvSpPr>
        <p:spPr>
          <a:xfrm>
            <a:off x="9304186" y="2534243"/>
            <a:ext cx="2285406" cy="1365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5" name="Google Shape;295;p76"/>
          <p:cNvSpPr txBox="1">
            <a:spLocks noGrp="1"/>
          </p:cNvSpPr>
          <p:nvPr>
            <p:ph type="body" idx="13"/>
          </p:nvPr>
        </p:nvSpPr>
        <p:spPr>
          <a:xfrm>
            <a:off x="1077515" y="4351983"/>
            <a:ext cx="2285406" cy="44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6" name="Google Shape;296;p76"/>
          <p:cNvSpPr txBox="1">
            <a:spLocks noGrp="1"/>
          </p:cNvSpPr>
          <p:nvPr>
            <p:ph type="body" idx="14"/>
          </p:nvPr>
        </p:nvSpPr>
        <p:spPr>
          <a:xfrm>
            <a:off x="1077514" y="4815640"/>
            <a:ext cx="2285406" cy="1365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7" name="Google Shape;297;p76"/>
          <p:cNvSpPr txBox="1">
            <a:spLocks noGrp="1"/>
          </p:cNvSpPr>
          <p:nvPr>
            <p:ph type="body" idx="15"/>
          </p:nvPr>
        </p:nvSpPr>
        <p:spPr>
          <a:xfrm>
            <a:off x="3834867" y="4350901"/>
            <a:ext cx="2285406" cy="44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8" name="Google Shape;298;p76"/>
          <p:cNvSpPr txBox="1">
            <a:spLocks noGrp="1"/>
          </p:cNvSpPr>
          <p:nvPr>
            <p:ph type="body" idx="16"/>
          </p:nvPr>
        </p:nvSpPr>
        <p:spPr>
          <a:xfrm>
            <a:off x="3834866" y="4814558"/>
            <a:ext cx="2285406" cy="1365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9" name="Google Shape;299;p76"/>
          <p:cNvSpPr txBox="1">
            <a:spLocks noGrp="1"/>
          </p:cNvSpPr>
          <p:nvPr>
            <p:ph type="body" idx="17"/>
          </p:nvPr>
        </p:nvSpPr>
        <p:spPr>
          <a:xfrm>
            <a:off x="6576198" y="4358963"/>
            <a:ext cx="2285406" cy="44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0" name="Google Shape;300;p76"/>
          <p:cNvSpPr txBox="1">
            <a:spLocks noGrp="1"/>
          </p:cNvSpPr>
          <p:nvPr>
            <p:ph type="body" idx="18"/>
          </p:nvPr>
        </p:nvSpPr>
        <p:spPr>
          <a:xfrm>
            <a:off x="6576197" y="4822620"/>
            <a:ext cx="2285406" cy="1365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1" name="Google Shape;301;p76"/>
          <p:cNvSpPr txBox="1">
            <a:spLocks noGrp="1"/>
          </p:cNvSpPr>
          <p:nvPr>
            <p:ph type="body" idx="19"/>
          </p:nvPr>
        </p:nvSpPr>
        <p:spPr>
          <a:xfrm>
            <a:off x="9315179" y="4365169"/>
            <a:ext cx="2285406" cy="44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2" name="Google Shape;302;p76"/>
          <p:cNvSpPr txBox="1">
            <a:spLocks noGrp="1"/>
          </p:cNvSpPr>
          <p:nvPr>
            <p:ph type="body" idx="20"/>
          </p:nvPr>
        </p:nvSpPr>
        <p:spPr>
          <a:xfrm>
            <a:off x="9315178" y="4828826"/>
            <a:ext cx="2285406" cy="1365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3" name="Google Shape;303;p76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ctr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76"/>
          <p:cNvSpPr txBox="1">
            <a:spLocks noGrp="1"/>
          </p:cNvSpPr>
          <p:nvPr>
            <p:ph type="body" idx="21"/>
          </p:nvPr>
        </p:nvSpPr>
        <p:spPr>
          <a:xfrm>
            <a:off x="609442" y="2060628"/>
            <a:ext cx="457081" cy="907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63" lvl="0" indent="-22853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399" b="0"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5" name="Google Shape;305;p76"/>
          <p:cNvSpPr txBox="1">
            <a:spLocks noGrp="1"/>
          </p:cNvSpPr>
          <p:nvPr>
            <p:ph type="body" idx="22"/>
          </p:nvPr>
        </p:nvSpPr>
        <p:spPr>
          <a:xfrm>
            <a:off x="3367372" y="2060628"/>
            <a:ext cx="447271" cy="907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63" lvl="0" indent="-22853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399" b="0"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6" name="Google Shape;306;p76"/>
          <p:cNvSpPr txBox="1">
            <a:spLocks noGrp="1"/>
          </p:cNvSpPr>
          <p:nvPr>
            <p:ph type="body" idx="23"/>
          </p:nvPr>
        </p:nvSpPr>
        <p:spPr>
          <a:xfrm>
            <a:off x="6094413" y="2060628"/>
            <a:ext cx="462897" cy="907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63" lvl="0" indent="-22853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399" b="0"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7" name="Google Shape;307;p76"/>
          <p:cNvSpPr txBox="1">
            <a:spLocks noGrp="1"/>
          </p:cNvSpPr>
          <p:nvPr>
            <p:ph type="body" idx="24"/>
          </p:nvPr>
        </p:nvSpPr>
        <p:spPr>
          <a:xfrm>
            <a:off x="8852468" y="2060628"/>
            <a:ext cx="452963" cy="907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63" lvl="0" indent="-22853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399" b="0"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8" name="Google Shape;308;p76"/>
          <p:cNvSpPr txBox="1">
            <a:spLocks noGrp="1"/>
          </p:cNvSpPr>
          <p:nvPr>
            <p:ph type="body" idx="25"/>
          </p:nvPr>
        </p:nvSpPr>
        <p:spPr>
          <a:xfrm>
            <a:off x="620432" y="4341216"/>
            <a:ext cx="457081" cy="907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63" lvl="0" indent="-22853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399" b="0"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9" name="Google Shape;309;p76"/>
          <p:cNvSpPr txBox="1">
            <a:spLocks noGrp="1"/>
          </p:cNvSpPr>
          <p:nvPr>
            <p:ph type="body" idx="26"/>
          </p:nvPr>
        </p:nvSpPr>
        <p:spPr>
          <a:xfrm>
            <a:off x="3378362" y="4341216"/>
            <a:ext cx="447271" cy="907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63" lvl="0" indent="-22853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399" b="0"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0" name="Google Shape;310;p76"/>
          <p:cNvSpPr txBox="1">
            <a:spLocks noGrp="1"/>
          </p:cNvSpPr>
          <p:nvPr>
            <p:ph type="body" idx="27"/>
          </p:nvPr>
        </p:nvSpPr>
        <p:spPr>
          <a:xfrm>
            <a:off x="6105403" y="4341216"/>
            <a:ext cx="462897" cy="907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63" lvl="0" indent="-22853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399" b="0"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1" name="Google Shape;311;p76"/>
          <p:cNvSpPr txBox="1">
            <a:spLocks noGrp="1"/>
          </p:cNvSpPr>
          <p:nvPr>
            <p:ph type="body" idx="28"/>
          </p:nvPr>
        </p:nvSpPr>
        <p:spPr>
          <a:xfrm>
            <a:off x="8863458" y="4341216"/>
            <a:ext cx="452963" cy="907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63" lvl="0" indent="-22853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399" b="0"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69023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E2CDE-D140-2399-D821-549B12524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1828800"/>
            <a:ext cx="10969943" cy="25146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999">
                <a:solidFill>
                  <a:srgbClr val="311E57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BEA69B-962E-76E8-7C5F-FA9AD900DD4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441" y="4343401"/>
            <a:ext cx="10969943" cy="18288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399">
                <a:solidFill>
                  <a:srgbClr val="6C7986"/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932682201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body tex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2CCFA-69DC-4E4B-A2E0-97483561E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615" y="475042"/>
            <a:ext cx="6301187" cy="678844"/>
          </a:xfrm>
          <a:prstGeom prst="rect">
            <a:avLst/>
          </a:prstGeom>
        </p:spPr>
        <p:txBody>
          <a:bodyPr/>
          <a:lstStyle>
            <a:lvl1pPr>
              <a:defRPr sz="3199" b="1" i="0">
                <a:solidFill>
                  <a:schemeClr val="accent1"/>
                </a:solidFill>
                <a:latin typeface="Barlow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DC3AAE3-8CA4-E245-B30D-2D1847D7F7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90318" y="596904"/>
            <a:ext cx="4174256" cy="5114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491B2CB8-15D3-8E4D-A496-7BC975F08FB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2382" y="1295404"/>
            <a:ext cx="6279421" cy="4331703"/>
          </a:xfrm>
          <a:custGeom>
            <a:avLst/>
            <a:gdLst>
              <a:gd name="connsiteX0" fmla="*/ 0 w 4702628"/>
              <a:gd name="connsiteY0" fmla="*/ 0 h 2829155"/>
              <a:gd name="connsiteX1" fmla="*/ 4702628 w 4702628"/>
              <a:gd name="connsiteY1" fmla="*/ 0 h 2829155"/>
              <a:gd name="connsiteX2" fmla="*/ 4702628 w 4702628"/>
              <a:gd name="connsiteY2" fmla="*/ 2829155 h 2829155"/>
              <a:gd name="connsiteX3" fmla="*/ 0 w 4702628"/>
              <a:gd name="connsiteY3" fmla="*/ 2829155 h 2829155"/>
              <a:gd name="connsiteX4" fmla="*/ 0 w 4702628"/>
              <a:gd name="connsiteY4" fmla="*/ 0 h 2829155"/>
              <a:gd name="connsiteX0" fmla="*/ 0 w 4702628"/>
              <a:gd name="connsiteY0" fmla="*/ 0 h 2829155"/>
              <a:gd name="connsiteX1" fmla="*/ 4702628 w 4702628"/>
              <a:gd name="connsiteY1" fmla="*/ 0 h 2829155"/>
              <a:gd name="connsiteX2" fmla="*/ 3844595 w 4702628"/>
              <a:gd name="connsiteY2" fmla="*/ 2829155 h 2829155"/>
              <a:gd name="connsiteX3" fmla="*/ 0 w 4702628"/>
              <a:gd name="connsiteY3" fmla="*/ 2829155 h 2829155"/>
              <a:gd name="connsiteX4" fmla="*/ 0 w 4702628"/>
              <a:gd name="connsiteY4" fmla="*/ 0 h 2829155"/>
              <a:gd name="connsiteX0" fmla="*/ 0 w 5109724"/>
              <a:gd name="connsiteY0" fmla="*/ 0 h 2829155"/>
              <a:gd name="connsiteX1" fmla="*/ 5109724 w 5109724"/>
              <a:gd name="connsiteY1" fmla="*/ 0 h 2829155"/>
              <a:gd name="connsiteX2" fmla="*/ 3844595 w 5109724"/>
              <a:gd name="connsiteY2" fmla="*/ 2829155 h 2829155"/>
              <a:gd name="connsiteX3" fmla="*/ 0 w 5109724"/>
              <a:gd name="connsiteY3" fmla="*/ 2829155 h 2829155"/>
              <a:gd name="connsiteX4" fmla="*/ 0 w 5109724"/>
              <a:gd name="connsiteY4" fmla="*/ 0 h 2829155"/>
              <a:gd name="connsiteX0" fmla="*/ 0 w 5147302"/>
              <a:gd name="connsiteY0" fmla="*/ 0 h 2829155"/>
              <a:gd name="connsiteX1" fmla="*/ 5147302 w 5147302"/>
              <a:gd name="connsiteY1" fmla="*/ 6263 h 2829155"/>
              <a:gd name="connsiteX2" fmla="*/ 3844595 w 5147302"/>
              <a:gd name="connsiteY2" fmla="*/ 2829155 h 2829155"/>
              <a:gd name="connsiteX3" fmla="*/ 0 w 5147302"/>
              <a:gd name="connsiteY3" fmla="*/ 2829155 h 2829155"/>
              <a:gd name="connsiteX4" fmla="*/ 0 w 5147302"/>
              <a:gd name="connsiteY4" fmla="*/ 0 h 2829155"/>
              <a:gd name="connsiteX0" fmla="*/ 0 w 5147302"/>
              <a:gd name="connsiteY0" fmla="*/ 0 h 2829155"/>
              <a:gd name="connsiteX1" fmla="*/ 5147302 w 5147302"/>
              <a:gd name="connsiteY1" fmla="*/ 6263 h 2829155"/>
              <a:gd name="connsiteX2" fmla="*/ 3688020 w 5147302"/>
              <a:gd name="connsiteY2" fmla="*/ 2829155 h 2829155"/>
              <a:gd name="connsiteX3" fmla="*/ 0 w 5147302"/>
              <a:gd name="connsiteY3" fmla="*/ 2829155 h 2829155"/>
              <a:gd name="connsiteX4" fmla="*/ 0 w 5147302"/>
              <a:gd name="connsiteY4" fmla="*/ 0 h 2829155"/>
              <a:gd name="connsiteX0" fmla="*/ 0 w 5247510"/>
              <a:gd name="connsiteY0" fmla="*/ 0 h 2829155"/>
              <a:gd name="connsiteX1" fmla="*/ 5247510 w 5247510"/>
              <a:gd name="connsiteY1" fmla="*/ 6263 h 2829155"/>
              <a:gd name="connsiteX2" fmla="*/ 3688020 w 5247510"/>
              <a:gd name="connsiteY2" fmla="*/ 2829155 h 2829155"/>
              <a:gd name="connsiteX3" fmla="*/ 0 w 5247510"/>
              <a:gd name="connsiteY3" fmla="*/ 2829155 h 2829155"/>
              <a:gd name="connsiteX4" fmla="*/ 0 w 5247510"/>
              <a:gd name="connsiteY4" fmla="*/ 0 h 2829155"/>
              <a:gd name="connsiteX0" fmla="*/ 0 w 5247510"/>
              <a:gd name="connsiteY0" fmla="*/ 0 h 2829155"/>
              <a:gd name="connsiteX1" fmla="*/ 5247510 w 5247510"/>
              <a:gd name="connsiteY1" fmla="*/ 6263 h 2829155"/>
              <a:gd name="connsiteX2" fmla="*/ 3418710 w 5247510"/>
              <a:gd name="connsiteY2" fmla="*/ 2829155 h 2829155"/>
              <a:gd name="connsiteX3" fmla="*/ 0 w 5247510"/>
              <a:gd name="connsiteY3" fmla="*/ 2829155 h 2829155"/>
              <a:gd name="connsiteX4" fmla="*/ 0 w 5247510"/>
              <a:gd name="connsiteY4" fmla="*/ 0 h 2829155"/>
              <a:gd name="connsiteX0" fmla="*/ 0 w 5255326"/>
              <a:gd name="connsiteY0" fmla="*/ 0 h 2829155"/>
              <a:gd name="connsiteX1" fmla="*/ 5247510 w 5255326"/>
              <a:gd name="connsiteY1" fmla="*/ 6263 h 2829155"/>
              <a:gd name="connsiteX2" fmla="*/ 5255326 w 5255326"/>
              <a:gd name="connsiteY2" fmla="*/ 2825752 h 2829155"/>
              <a:gd name="connsiteX3" fmla="*/ 0 w 5255326"/>
              <a:gd name="connsiteY3" fmla="*/ 2829155 h 2829155"/>
              <a:gd name="connsiteX4" fmla="*/ 0 w 5255326"/>
              <a:gd name="connsiteY4" fmla="*/ 0 h 2829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5326" h="2829155">
                <a:moveTo>
                  <a:pt x="0" y="0"/>
                </a:moveTo>
                <a:lnTo>
                  <a:pt x="5247510" y="6263"/>
                </a:lnTo>
                <a:cubicBezTo>
                  <a:pt x="5250115" y="946093"/>
                  <a:pt x="5252721" y="1885922"/>
                  <a:pt x="5255326" y="2825752"/>
                </a:cubicBezTo>
                <a:lnTo>
                  <a:pt x="0" y="2829155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33"/>
              </a:spcAft>
              <a:buNone/>
              <a:defRPr sz="1467" b="0" i="0">
                <a:solidFill>
                  <a:schemeClr val="tx2"/>
                </a:solidFill>
                <a:latin typeface="Barlow Light" pitchFamily="2" charset="77"/>
              </a:defRPr>
            </a:lvl1pPr>
            <a:lvl2pPr marL="184087" indent="-173506">
              <a:lnSpc>
                <a:spcPct val="110000"/>
              </a:lnSpc>
              <a:spcBef>
                <a:spcPts val="0"/>
              </a:spcBef>
              <a:spcAft>
                <a:spcPts val="533"/>
              </a:spcAft>
              <a:buFont typeface="Arial" panose="020B0604020202020204" pitchFamily="34" charset="0"/>
              <a:buChar char="•"/>
              <a:tabLst/>
              <a:defRPr sz="1467" b="0" i="0">
                <a:solidFill>
                  <a:schemeClr val="tx2"/>
                </a:solidFill>
                <a:latin typeface="Barlow Light" pitchFamily="2" charset="77"/>
              </a:defRPr>
            </a:lvl2pPr>
            <a:lvl3pPr marL="914080" indent="0">
              <a:buNone/>
              <a:defRPr sz="1333" b="0" i="0">
                <a:solidFill>
                  <a:schemeClr val="tx2"/>
                </a:solidFill>
                <a:latin typeface="Barlow Light" pitchFamily="2" charset="77"/>
              </a:defRPr>
            </a:lvl3pPr>
            <a:lvl4pPr marL="1371121" indent="0">
              <a:buNone/>
              <a:defRPr sz="1200" b="0" i="0">
                <a:solidFill>
                  <a:schemeClr val="tx2"/>
                </a:solidFill>
                <a:latin typeface="Barlow Light" pitchFamily="2" charset="77"/>
              </a:defRPr>
            </a:lvl4pPr>
            <a:lvl5pPr marL="1828160" indent="0">
              <a:buNone/>
              <a:defRPr sz="1200" b="0" i="0">
                <a:solidFill>
                  <a:schemeClr val="tx2"/>
                </a:solidFill>
                <a:latin typeface="Barlow Light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5F6280-8757-EC46-A4DB-C4730921FCD4}"/>
              </a:ext>
            </a:extLst>
          </p:cNvPr>
          <p:cNvSpPr/>
          <p:nvPr userDrawn="1"/>
        </p:nvSpPr>
        <p:spPr>
          <a:xfrm>
            <a:off x="0" y="6237518"/>
            <a:ext cx="12188825" cy="6204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6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459CBE-2096-F345-9D7C-8EE573D7A638}"/>
              </a:ext>
            </a:extLst>
          </p:cNvPr>
          <p:cNvSpPr/>
          <p:nvPr userDrawn="1"/>
        </p:nvSpPr>
        <p:spPr>
          <a:xfrm>
            <a:off x="0" y="6237518"/>
            <a:ext cx="626138" cy="6204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6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20C0DE7-3FB2-FB45-A131-89F2DC41A1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413" y="6354913"/>
            <a:ext cx="315603" cy="394607"/>
          </a:xfrm>
          <a:prstGeom prst="rect">
            <a:avLst/>
          </a:prstGeom>
        </p:spPr>
      </p:pic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E7C0A655-55A7-9C44-BC22-847223C479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0562" y="6376339"/>
            <a:ext cx="411372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1333" b="1" i="0">
                <a:latin typeface="Barlow SemiBold" pitchFamily="2" charset="77"/>
              </a:defRPr>
            </a:lvl1pPr>
          </a:lstStyle>
          <a:p>
            <a:r>
              <a:rPr lang="en-CA"/>
              <a:t>CONFIDENTIAL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1C44502A-67BB-C940-AC63-352921F58E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2"/>
            <a:ext cx="2742486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defRPr lang="en-US" sz="1600" b="1" i="0">
                <a:latin typeface="Barlow SemiBold" pitchFamily="2" charset="77"/>
              </a:defRPr>
            </a:lvl1pPr>
          </a:lstStyle>
          <a:p>
            <a:pPr algn="r"/>
            <a:fld id="{BB4F68FE-BCF1-704B-9962-E76C2089D4EB}" type="slidenum">
              <a:rPr lang="en-CA"/>
              <a:pPr algn="r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1880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79" userDrawn="1">
          <p15:clr>
            <a:srgbClr val="FBAE40"/>
          </p15:clr>
        </p15:guide>
        <p15:guide id="3" pos="295" userDrawn="1">
          <p15:clr>
            <a:srgbClr val="FBAE40"/>
          </p15:clr>
        </p15:guide>
        <p15:guide id="4" pos="5464" userDrawn="1">
          <p15:clr>
            <a:srgbClr val="FBAE40"/>
          </p15:clr>
        </p15:guide>
        <p15:guide id="5" orient="horz" pos="282" userDrawn="1">
          <p15:clr>
            <a:srgbClr val="FBAE40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body tex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2CCFA-69DC-4E4B-A2E0-97483561E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615" y="475042"/>
            <a:ext cx="6301187" cy="678844"/>
          </a:xfrm>
          <a:prstGeom prst="rect">
            <a:avLst/>
          </a:prstGeom>
        </p:spPr>
        <p:txBody>
          <a:bodyPr/>
          <a:lstStyle>
            <a:lvl1pPr>
              <a:defRPr sz="3199" b="1" i="0">
                <a:solidFill>
                  <a:schemeClr val="accent1"/>
                </a:solidFill>
                <a:latin typeface="Barlow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DC3AAE3-8CA4-E245-B30D-2D1847D7F7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90318" y="596903"/>
            <a:ext cx="4174256" cy="5114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491B2CB8-15D3-8E4D-A496-7BC975F08FB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2382" y="1295404"/>
            <a:ext cx="6279421" cy="4331703"/>
          </a:xfrm>
          <a:custGeom>
            <a:avLst/>
            <a:gdLst>
              <a:gd name="connsiteX0" fmla="*/ 0 w 4702628"/>
              <a:gd name="connsiteY0" fmla="*/ 0 h 2829155"/>
              <a:gd name="connsiteX1" fmla="*/ 4702628 w 4702628"/>
              <a:gd name="connsiteY1" fmla="*/ 0 h 2829155"/>
              <a:gd name="connsiteX2" fmla="*/ 4702628 w 4702628"/>
              <a:gd name="connsiteY2" fmla="*/ 2829155 h 2829155"/>
              <a:gd name="connsiteX3" fmla="*/ 0 w 4702628"/>
              <a:gd name="connsiteY3" fmla="*/ 2829155 h 2829155"/>
              <a:gd name="connsiteX4" fmla="*/ 0 w 4702628"/>
              <a:gd name="connsiteY4" fmla="*/ 0 h 2829155"/>
              <a:gd name="connsiteX0" fmla="*/ 0 w 4702628"/>
              <a:gd name="connsiteY0" fmla="*/ 0 h 2829155"/>
              <a:gd name="connsiteX1" fmla="*/ 4702628 w 4702628"/>
              <a:gd name="connsiteY1" fmla="*/ 0 h 2829155"/>
              <a:gd name="connsiteX2" fmla="*/ 3844595 w 4702628"/>
              <a:gd name="connsiteY2" fmla="*/ 2829155 h 2829155"/>
              <a:gd name="connsiteX3" fmla="*/ 0 w 4702628"/>
              <a:gd name="connsiteY3" fmla="*/ 2829155 h 2829155"/>
              <a:gd name="connsiteX4" fmla="*/ 0 w 4702628"/>
              <a:gd name="connsiteY4" fmla="*/ 0 h 2829155"/>
              <a:gd name="connsiteX0" fmla="*/ 0 w 5109724"/>
              <a:gd name="connsiteY0" fmla="*/ 0 h 2829155"/>
              <a:gd name="connsiteX1" fmla="*/ 5109724 w 5109724"/>
              <a:gd name="connsiteY1" fmla="*/ 0 h 2829155"/>
              <a:gd name="connsiteX2" fmla="*/ 3844595 w 5109724"/>
              <a:gd name="connsiteY2" fmla="*/ 2829155 h 2829155"/>
              <a:gd name="connsiteX3" fmla="*/ 0 w 5109724"/>
              <a:gd name="connsiteY3" fmla="*/ 2829155 h 2829155"/>
              <a:gd name="connsiteX4" fmla="*/ 0 w 5109724"/>
              <a:gd name="connsiteY4" fmla="*/ 0 h 2829155"/>
              <a:gd name="connsiteX0" fmla="*/ 0 w 5147302"/>
              <a:gd name="connsiteY0" fmla="*/ 0 h 2829155"/>
              <a:gd name="connsiteX1" fmla="*/ 5147302 w 5147302"/>
              <a:gd name="connsiteY1" fmla="*/ 6263 h 2829155"/>
              <a:gd name="connsiteX2" fmla="*/ 3844595 w 5147302"/>
              <a:gd name="connsiteY2" fmla="*/ 2829155 h 2829155"/>
              <a:gd name="connsiteX3" fmla="*/ 0 w 5147302"/>
              <a:gd name="connsiteY3" fmla="*/ 2829155 h 2829155"/>
              <a:gd name="connsiteX4" fmla="*/ 0 w 5147302"/>
              <a:gd name="connsiteY4" fmla="*/ 0 h 2829155"/>
              <a:gd name="connsiteX0" fmla="*/ 0 w 5147302"/>
              <a:gd name="connsiteY0" fmla="*/ 0 h 2829155"/>
              <a:gd name="connsiteX1" fmla="*/ 5147302 w 5147302"/>
              <a:gd name="connsiteY1" fmla="*/ 6263 h 2829155"/>
              <a:gd name="connsiteX2" fmla="*/ 3688020 w 5147302"/>
              <a:gd name="connsiteY2" fmla="*/ 2829155 h 2829155"/>
              <a:gd name="connsiteX3" fmla="*/ 0 w 5147302"/>
              <a:gd name="connsiteY3" fmla="*/ 2829155 h 2829155"/>
              <a:gd name="connsiteX4" fmla="*/ 0 w 5147302"/>
              <a:gd name="connsiteY4" fmla="*/ 0 h 2829155"/>
              <a:gd name="connsiteX0" fmla="*/ 0 w 5247510"/>
              <a:gd name="connsiteY0" fmla="*/ 0 h 2829155"/>
              <a:gd name="connsiteX1" fmla="*/ 5247510 w 5247510"/>
              <a:gd name="connsiteY1" fmla="*/ 6263 h 2829155"/>
              <a:gd name="connsiteX2" fmla="*/ 3688020 w 5247510"/>
              <a:gd name="connsiteY2" fmla="*/ 2829155 h 2829155"/>
              <a:gd name="connsiteX3" fmla="*/ 0 w 5247510"/>
              <a:gd name="connsiteY3" fmla="*/ 2829155 h 2829155"/>
              <a:gd name="connsiteX4" fmla="*/ 0 w 5247510"/>
              <a:gd name="connsiteY4" fmla="*/ 0 h 2829155"/>
              <a:gd name="connsiteX0" fmla="*/ 0 w 5247510"/>
              <a:gd name="connsiteY0" fmla="*/ 0 h 2829155"/>
              <a:gd name="connsiteX1" fmla="*/ 5247510 w 5247510"/>
              <a:gd name="connsiteY1" fmla="*/ 6263 h 2829155"/>
              <a:gd name="connsiteX2" fmla="*/ 3418710 w 5247510"/>
              <a:gd name="connsiteY2" fmla="*/ 2829155 h 2829155"/>
              <a:gd name="connsiteX3" fmla="*/ 0 w 5247510"/>
              <a:gd name="connsiteY3" fmla="*/ 2829155 h 2829155"/>
              <a:gd name="connsiteX4" fmla="*/ 0 w 5247510"/>
              <a:gd name="connsiteY4" fmla="*/ 0 h 2829155"/>
              <a:gd name="connsiteX0" fmla="*/ 0 w 5255326"/>
              <a:gd name="connsiteY0" fmla="*/ 0 h 2829155"/>
              <a:gd name="connsiteX1" fmla="*/ 5247510 w 5255326"/>
              <a:gd name="connsiteY1" fmla="*/ 6263 h 2829155"/>
              <a:gd name="connsiteX2" fmla="*/ 5255326 w 5255326"/>
              <a:gd name="connsiteY2" fmla="*/ 2825752 h 2829155"/>
              <a:gd name="connsiteX3" fmla="*/ 0 w 5255326"/>
              <a:gd name="connsiteY3" fmla="*/ 2829155 h 2829155"/>
              <a:gd name="connsiteX4" fmla="*/ 0 w 5255326"/>
              <a:gd name="connsiteY4" fmla="*/ 0 h 2829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5326" h="2829155">
                <a:moveTo>
                  <a:pt x="0" y="0"/>
                </a:moveTo>
                <a:lnTo>
                  <a:pt x="5247510" y="6263"/>
                </a:lnTo>
                <a:cubicBezTo>
                  <a:pt x="5250115" y="946093"/>
                  <a:pt x="5252721" y="1885922"/>
                  <a:pt x="5255326" y="2825752"/>
                </a:cubicBezTo>
                <a:lnTo>
                  <a:pt x="0" y="2829155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33"/>
              </a:spcAft>
              <a:buNone/>
              <a:defRPr sz="1467" b="0" i="0">
                <a:solidFill>
                  <a:schemeClr val="tx2"/>
                </a:solidFill>
                <a:latin typeface="Barlow Light" pitchFamily="2" charset="77"/>
              </a:defRPr>
            </a:lvl1pPr>
            <a:lvl2pPr marL="184087" indent="-173506">
              <a:lnSpc>
                <a:spcPct val="110000"/>
              </a:lnSpc>
              <a:spcBef>
                <a:spcPts val="0"/>
              </a:spcBef>
              <a:spcAft>
                <a:spcPts val="533"/>
              </a:spcAft>
              <a:buFont typeface="Arial" panose="020B0604020202020204" pitchFamily="34" charset="0"/>
              <a:buChar char="•"/>
              <a:tabLst/>
              <a:defRPr sz="1467" b="0" i="0">
                <a:solidFill>
                  <a:schemeClr val="tx2"/>
                </a:solidFill>
                <a:latin typeface="Barlow Light" pitchFamily="2" charset="77"/>
              </a:defRPr>
            </a:lvl2pPr>
            <a:lvl3pPr marL="914080" indent="0">
              <a:buNone/>
              <a:defRPr sz="1333" b="0" i="0">
                <a:solidFill>
                  <a:schemeClr val="tx2"/>
                </a:solidFill>
                <a:latin typeface="Barlow Light" pitchFamily="2" charset="77"/>
              </a:defRPr>
            </a:lvl3pPr>
            <a:lvl4pPr marL="1371121" indent="0">
              <a:buNone/>
              <a:defRPr sz="1200" b="0" i="0">
                <a:solidFill>
                  <a:schemeClr val="tx2"/>
                </a:solidFill>
                <a:latin typeface="Barlow Light" pitchFamily="2" charset="77"/>
              </a:defRPr>
            </a:lvl4pPr>
            <a:lvl5pPr marL="1828160" indent="0">
              <a:buNone/>
              <a:defRPr sz="1200" b="0" i="0">
                <a:solidFill>
                  <a:schemeClr val="tx2"/>
                </a:solidFill>
                <a:latin typeface="Barlow Light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5F6280-8757-EC46-A4DB-C4730921FCD4}"/>
              </a:ext>
            </a:extLst>
          </p:cNvPr>
          <p:cNvSpPr/>
          <p:nvPr userDrawn="1"/>
        </p:nvSpPr>
        <p:spPr>
          <a:xfrm>
            <a:off x="0" y="6237518"/>
            <a:ext cx="12188825" cy="6204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6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459CBE-2096-F345-9D7C-8EE573D7A638}"/>
              </a:ext>
            </a:extLst>
          </p:cNvPr>
          <p:cNvSpPr/>
          <p:nvPr userDrawn="1"/>
        </p:nvSpPr>
        <p:spPr>
          <a:xfrm>
            <a:off x="0" y="6237518"/>
            <a:ext cx="626138" cy="6204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6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20C0DE7-3FB2-FB45-A131-89F2DC41A1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413" y="6354913"/>
            <a:ext cx="315603" cy="394607"/>
          </a:xfrm>
          <a:prstGeom prst="rect">
            <a:avLst/>
          </a:prstGeom>
        </p:spPr>
      </p:pic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E7C0A655-55A7-9C44-BC22-847223C479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0562" y="6376339"/>
            <a:ext cx="411372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1333" b="1" i="0">
                <a:latin typeface="Barlow SemiBold" pitchFamily="2" charset="77"/>
              </a:defRPr>
            </a:lvl1pPr>
          </a:lstStyle>
          <a:p>
            <a:r>
              <a:rPr lang="en-CA"/>
              <a:t>CONFIDENTIAL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1C44502A-67BB-C940-AC63-352921F58E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2"/>
            <a:ext cx="2742486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defRPr lang="en-US" sz="1600" b="1" i="0">
                <a:latin typeface="Barlow SemiBold" pitchFamily="2" charset="77"/>
              </a:defRPr>
            </a:lvl1pPr>
          </a:lstStyle>
          <a:p>
            <a:pPr algn="r"/>
            <a:fld id="{BB4F68FE-BCF1-704B-9962-E76C2089D4EB}" type="slidenum">
              <a:rPr lang="en-CA"/>
              <a:pPr algn="r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2410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95">
          <p15:clr>
            <a:srgbClr val="FBAE40"/>
          </p15:clr>
        </p15:guide>
        <p15:guide id="4" pos="5465">
          <p15:clr>
            <a:srgbClr val="FBAE40"/>
          </p15:clr>
        </p15:guide>
        <p15:guide id="5" orient="horz" pos="282">
          <p15:clr>
            <a:srgbClr val="FBAE40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 Blank slide for charts, screen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1BBF9B-FBA4-0942-8E97-1875BB6569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7678" y="6400808"/>
            <a:ext cx="5913439" cy="214739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FontTx/>
              <a:buNone/>
              <a:defRPr sz="211"/>
            </a:lvl1pPr>
            <a:lvl2pPr marL="161232" indent="0">
              <a:lnSpc>
                <a:spcPct val="100000"/>
              </a:lnSpc>
              <a:buFontTx/>
              <a:buNone/>
              <a:defRPr sz="211"/>
            </a:lvl2pPr>
            <a:lvl3pPr marL="322462" indent="0">
              <a:lnSpc>
                <a:spcPct val="100000"/>
              </a:lnSpc>
              <a:buFontTx/>
              <a:buNone/>
              <a:defRPr sz="211"/>
            </a:lvl3pPr>
            <a:lvl4pPr marL="483694" indent="0">
              <a:lnSpc>
                <a:spcPct val="100000"/>
              </a:lnSpc>
              <a:buFontTx/>
              <a:buNone/>
              <a:defRPr sz="211"/>
            </a:lvl4pPr>
            <a:lvl5pPr marL="644926" indent="0">
              <a:lnSpc>
                <a:spcPct val="100000"/>
              </a:lnSpc>
              <a:buFontTx/>
              <a:buNone/>
              <a:defRPr sz="21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801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body tex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99A40A-3D3B-6D4B-B7B2-6A628AF4A723}"/>
              </a:ext>
            </a:extLst>
          </p:cNvPr>
          <p:cNvSpPr/>
          <p:nvPr userDrawn="1"/>
        </p:nvSpPr>
        <p:spPr>
          <a:xfrm>
            <a:off x="0" y="6237518"/>
            <a:ext cx="12188825" cy="6204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D2CCFA-69DC-4E4B-A2E0-97483561E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615" y="393566"/>
            <a:ext cx="6301187" cy="72926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199" b="1" i="0">
                <a:solidFill>
                  <a:schemeClr val="accent1"/>
                </a:solidFill>
                <a:latin typeface="Barlow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CF377D-BC14-5748-952E-DEE0D2A5DF3B}"/>
              </a:ext>
            </a:extLst>
          </p:cNvPr>
          <p:cNvSpPr/>
          <p:nvPr userDrawn="1"/>
        </p:nvSpPr>
        <p:spPr>
          <a:xfrm>
            <a:off x="0" y="6237518"/>
            <a:ext cx="626138" cy="6204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ABCFA35-8E68-3240-BBC1-273B70BCF8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413" y="6354913"/>
            <a:ext cx="315603" cy="3946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A1F32E-EFE4-E94D-982D-8C3BF0CD4150}"/>
              </a:ext>
            </a:extLst>
          </p:cNvPr>
          <p:cNvSpPr txBox="1"/>
          <p:nvPr userDrawn="1"/>
        </p:nvSpPr>
        <p:spPr>
          <a:xfrm>
            <a:off x="750919" y="6379032"/>
            <a:ext cx="149095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i="0">
                <a:latin typeface="Barlow SemiBold" pitchFamily="2" charset="77"/>
              </a:rPr>
              <a:t>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474A7C-21B1-674A-B8F4-B8AAFA5B6575}"/>
              </a:ext>
            </a:extLst>
          </p:cNvPr>
          <p:cNvSpPr txBox="1"/>
          <p:nvPr userDrawn="1"/>
        </p:nvSpPr>
        <p:spPr>
          <a:xfrm>
            <a:off x="10980827" y="6357256"/>
            <a:ext cx="729153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r"/>
            <a:fld id="{5E38ECB3-9377-1A4B-A4DE-52AFB3C97B68}" type="slidenum">
              <a:rPr lang="en-US" sz="1600" b="1" i="0">
                <a:latin typeface="Barlow SemiBold" pitchFamily="2" charset="77"/>
              </a:rPr>
              <a:pPr algn="r"/>
              <a:t>‹#›</a:t>
            </a:fld>
            <a:endParaRPr lang="en-US" sz="1600" b="1" i="0">
              <a:latin typeface="Barlow SemiBold" pitchFamily="2" charset="77"/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DC3AAE3-8CA4-E245-B30D-2D1847D7F7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90318" y="596904"/>
            <a:ext cx="4174256" cy="5114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491B2CB8-15D3-8E4D-A496-7BC975F08FB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2382" y="1461329"/>
            <a:ext cx="6279421" cy="871945"/>
          </a:xfrm>
          <a:custGeom>
            <a:avLst/>
            <a:gdLst>
              <a:gd name="connsiteX0" fmla="*/ 0 w 4702628"/>
              <a:gd name="connsiteY0" fmla="*/ 0 h 2829155"/>
              <a:gd name="connsiteX1" fmla="*/ 4702628 w 4702628"/>
              <a:gd name="connsiteY1" fmla="*/ 0 h 2829155"/>
              <a:gd name="connsiteX2" fmla="*/ 4702628 w 4702628"/>
              <a:gd name="connsiteY2" fmla="*/ 2829155 h 2829155"/>
              <a:gd name="connsiteX3" fmla="*/ 0 w 4702628"/>
              <a:gd name="connsiteY3" fmla="*/ 2829155 h 2829155"/>
              <a:gd name="connsiteX4" fmla="*/ 0 w 4702628"/>
              <a:gd name="connsiteY4" fmla="*/ 0 h 2829155"/>
              <a:gd name="connsiteX0" fmla="*/ 0 w 4702628"/>
              <a:gd name="connsiteY0" fmla="*/ 0 h 2829155"/>
              <a:gd name="connsiteX1" fmla="*/ 4702628 w 4702628"/>
              <a:gd name="connsiteY1" fmla="*/ 0 h 2829155"/>
              <a:gd name="connsiteX2" fmla="*/ 3844595 w 4702628"/>
              <a:gd name="connsiteY2" fmla="*/ 2829155 h 2829155"/>
              <a:gd name="connsiteX3" fmla="*/ 0 w 4702628"/>
              <a:gd name="connsiteY3" fmla="*/ 2829155 h 2829155"/>
              <a:gd name="connsiteX4" fmla="*/ 0 w 4702628"/>
              <a:gd name="connsiteY4" fmla="*/ 0 h 2829155"/>
              <a:gd name="connsiteX0" fmla="*/ 0 w 5109724"/>
              <a:gd name="connsiteY0" fmla="*/ 0 h 2829155"/>
              <a:gd name="connsiteX1" fmla="*/ 5109724 w 5109724"/>
              <a:gd name="connsiteY1" fmla="*/ 0 h 2829155"/>
              <a:gd name="connsiteX2" fmla="*/ 3844595 w 5109724"/>
              <a:gd name="connsiteY2" fmla="*/ 2829155 h 2829155"/>
              <a:gd name="connsiteX3" fmla="*/ 0 w 5109724"/>
              <a:gd name="connsiteY3" fmla="*/ 2829155 h 2829155"/>
              <a:gd name="connsiteX4" fmla="*/ 0 w 5109724"/>
              <a:gd name="connsiteY4" fmla="*/ 0 h 2829155"/>
              <a:gd name="connsiteX0" fmla="*/ 0 w 5147302"/>
              <a:gd name="connsiteY0" fmla="*/ 0 h 2829155"/>
              <a:gd name="connsiteX1" fmla="*/ 5147302 w 5147302"/>
              <a:gd name="connsiteY1" fmla="*/ 6263 h 2829155"/>
              <a:gd name="connsiteX2" fmla="*/ 3844595 w 5147302"/>
              <a:gd name="connsiteY2" fmla="*/ 2829155 h 2829155"/>
              <a:gd name="connsiteX3" fmla="*/ 0 w 5147302"/>
              <a:gd name="connsiteY3" fmla="*/ 2829155 h 2829155"/>
              <a:gd name="connsiteX4" fmla="*/ 0 w 5147302"/>
              <a:gd name="connsiteY4" fmla="*/ 0 h 2829155"/>
              <a:gd name="connsiteX0" fmla="*/ 0 w 5147302"/>
              <a:gd name="connsiteY0" fmla="*/ 0 h 2829155"/>
              <a:gd name="connsiteX1" fmla="*/ 5147302 w 5147302"/>
              <a:gd name="connsiteY1" fmla="*/ 6263 h 2829155"/>
              <a:gd name="connsiteX2" fmla="*/ 3688020 w 5147302"/>
              <a:gd name="connsiteY2" fmla="*/ 2829155 h 2829155"/>
              <a:gd name="connsiteX3" fmla="*/ 0 w 5147302"/>
              <a:gd name="connsiteY3" fmla="*/ 2829155 h 2829155"/>
              <a:gd name="connsiteX4" fmla="*/ 0 w 5147302"/>
              <a:gd name="connsiteY4" fmla="*/ 0 h 2829155"/>
              <a:gd name="connsiteX0" fmla="*/ 0 w 5247510"/>
              <a:gd name="connsiteY0" fmla="*/ 0 h 2829155"/>
              <a:gd name="connsiteX1" fmla="*/ 5247510 w 5247510"/>
              <a:gd name="connsiteY1" fmla="*/ 6263 h 2829155"/>
              <a:gd name="connsiteX2" fmla="*/ 3688020 w 5247510"/>
              <a:gd name="connsiteY2" fmla="*/ 2829155 h 2829155"/>
              <a:gd name="connsiteX3" fmla="*/ 0 w 5247510"/>
              <a:gd name="connsiteY3" fmla="*/ 2829155 h 2829155"/>
              <a:gd name="connsiteX4" fmla="*/ 0 w 5247510"/>
              <a:gd name="connsiteY4" fmla="*/ 0 h 2829155"/>
              <a:gd name="connsiteX0" fmla="*/ 0 w 5247510"/>
              <a:gd name="connsiteY0" fmla="*/ 0 h 2829155"/>
              <a:gd name="connsiteX1" fmla="*/ 5247510 w 5247510"/>
              <a:gd name="connsiteY1" fmla="*/ 6263 h 2829155"/>
              <a:gd name="connsiteX2" fmla="*/ 3418710 w 5247510"/>
              <a:gd name="connsiteY2" fmla="*/ 2829155 h 2829155"/>
              <a:gd name="connsiteX3" fmla="*/ 0 w 5247510"/>
              <a:gd name="connsiteY3" fmla="*/ 2829155 h 2829155"/>
              <a:gd name="connsiteX4" fmla="*/ 0 w 5247510"/>
              <a:gd name="connsiteY4" fmla="*/ 0 h 2829155"/>
              <a:gd name="connsiteX0" fmla="*/ 0 w 5255326"/>
              <a:gd name="connsiteY0" fmla="*/ 0 h 2829155"/>
              <a:gd name="connsiteX1" fmla="*/ 5247510 w 5255326"/>
              <a:gd name="connsiteY1" fmla="*/ 6263 h 2829155"/>
              <a:gd name="connsiteX2" fmla="*/ 5255326 w 5255326"/>
              <a:gd name="connsiteY2" fmla="*/ 2825752 h 2829155"/>
              <a:gd name="connsiteX3" fmla="*/ 0 w 5255326"/>
              <a:gd name="connsiteY3" fmla="*/ 2829155 h 2829155"/>
              <a:gd name="connsiteX4" fmla="*/ 0 w 5255326"/>
              <a:gd name="connsiteY4" fmla="*/ 0 h 2829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5326" h="2829155">
                <a:moveTo>
                  <a:pt x="0" y="0"/>
                </a:moveTo>
                <a:lnTo>
                  <a:pt x="5247510" y="6263"/>
                </a:lnTo>
                <a:cubicBezTo>
                  <a:pt x="5250115" y="946093"/>
                  <a:pt x="5252721" y="1885922"/>
                  <a:pt x="5255326" y="2825752"/>
                </a:cubicBezTo>
                <a:lnTo>
                  <a:pt x="0" y="2829155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lIns="90000">
            <a:spAutoFit/>
          </a:bodyPr>
          <a:lstStyle>
            <a:lvl1pPr marL="177739" indent="-177739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buFont typeface="Arial" panose="020B0604020202020204" pitchFamily="34" charset="0"/>
              <a:buChar char="•"/>
              <a:tabLst/>
              <a:defRPr sz="1866" b="0" i="0">
                <a:solidFill>
                  <a:schemeClr val="tx2"/>
                </a:solidFill>
                <a:latin typeface="Barlow Light" pitchFamily="2" charset="77"/>
              </a:defRPr>
            </a:lvl1pPr>
            <a:lvl2pPr marL="357592" indent="-171391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buFont typeface="Arial" panose="020B0604020202020204" pitchFamily="34" charset="0"/>
              <a:buChar char="•"/>
              <a:tabLst/>
              <a:defRPr sz="1467" b="0" i="0">
                <a:solidFill>
                  <a:schemeClr val="tx2"/>
                </a:solidFill>
                <a:latin typeface="Barlow Light" pitchFamily="2" charset="77"/>
              </a:defRPr>
            </a:lvl2pPr>
            <a:lvl3pPr marL="914080" indent="0">
              <a:buNone/>
              <a:defRPr sz="1333" b="0" i="0">
                <a:solidFill>
                  <a:schemeClr val="tx2"/>
                </a:solidFill>
                <a:latin typeface="Barlow Light" pitchFamily="2" charset="77"/>
              </a:defRPr>
            </a:lvl3pPr>
            <a:lvl4pPr marL="1371121" indent="0">
              <a:buNone/>
              <a:defRPr sz="1200" b="0" i="0">
                <a:solidFill>
                  <a:schemeClr val="tx2"/>
                </a:solidFill>
                <a:latin typeface="Barlow Light" pitchFamily="2" charset="77"/>
              </a:defRPr>
            </a:lvl4pPr>
            <a:lvl5pPr marL="1828160" indent="0">
              <a:buNone/>
              <a:defRPr sz="1200" b="0" i="0">
                <a:solidFill>
                  <a:schemeClr val="tx2"/>
                </a:solidFill>
                <a:latin typeface="Barlow Light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021270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79" userDrawn="1">
          <p15:clr>
            <a:srgbClr val="FBAE40"/>
          </p15:clr>
        </p15:guide>
        <p15:guide id="3" pos="295" userDrawn="1">
          <p15:clr>
            <a:srgbClr val="FBAE40"/>
          </p15:clr>
        </p15:guide>
        <p15:guide id="4" pos="5464" userDrawn="1">
          <p15:clr>
            <a:srgbClr val="FBAE40"/>
          </p15:clr>
        </p15:guide>
        <p15:guide id="5" orient="horz" pos="282" userDrawn="1">
          <p15:clr>
            <a:srgbClr val="FBAE40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body tex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99A40A-3D3B-6D4B-B7B2-6A628AF4A723}"/>
              </a:ext>
            </a:extLst>
          </p:cNvPr>
          <p:cNvSpPr/>
          <p:nvPr userDrawn="1"/>
        </p:nvSpPr>
        <p:spPr>
          <a:xfrm>
            <a:off x="0" y="6237518"/>
            <a:ext cx="12188825" cy="6204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D2CCFA-69DC-4E4B-A2E0-97483561E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615" y="393566"/>
            <a:ext cx="6301187" cy="729267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199" b="1" i="0">
                <a:solidFill>
                  <a:schemeClr val="accent1"/>
                </a:solidFill>
                <a:latin typeface="Barlow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CF377D-BC14-5748-952E-DEE0D2A5DF3B}"/>
              </a:ext>
            </a:extLst>
          </p:cNvPr>
          <p:cNvSpPr/>
          <p:nvPr userDrawn="1"/>
        </p:nvSpPr>
        <p:spPr>
          <a:xfrm>
            <a:off x="0" y="6237518"/>
            <a:ext cx="626138" cy="6204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ABCFA35-8E68-3240-BBC1-273B70BCF8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413" y="6354913"/>
            <a:ext cx="315603" cy="3946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A1F32E-EFE4-E94D-982D-8C3BF0CD4150}"/>
              </a:ext>
            </a:extLst>
          </p:cNvPr>
          <p:cNvSpPr txBox="1"/>
          <p:nvPr userDrawn="1"/>
        </p:nvSpPr>
        <p:spPr>
          <a:xfrm>
            <a:off x="750919" y="6379032"/>
            <a:ext cx="149095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i="0">
                <a:latin typeface="Barlow SemiBold" pitchFamily="2" charset="77"/>
              </a:rPr>
              <a:t>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474A7C-21B1-674A-B8F4-B8AAFA5B6575}"/>
              </a:ext>
            </a:extLst>
          </p:cNvPr>
          <p:cNvSpPr txBox="1"/>
          <p:nvPr userDrawn="1"/>
        </p:nvSpPr>
        <p:spPr>
          <a:xfrm>
            <a:off x="10980827" y="6357256"/>
            <a:ext cx="729153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r"/>
            <a:fld id="{5E38ECB3-9377-1A4B-A4DE-52AFB3C97B68}" type="slidenum">
              <a:rPr lang="en-US" sz="1600" b="1" i="0">
                <a:latin typeface="Barlow SemiBold" pitchFamily="2" charset="77"/>
              </a:rPr>
              <a:pPr algn="r"/>
              <a:t>‹#›</a:t>
            </a:fld>
            <a:endParaRPr lang="en-US" sz="1600" b="1" i="0">
              <a:latin typeface="Barlow SemiBold" pitchFamily="2" charset="77"/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DC3AAE3-8CA4-E245-B30D-2D1847D7F7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90318" y="596903"/>
            <a:ext cx="4174256" cy="5114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491B2CB8-15D3-8E4D-A496-7BC975F08FB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2382" y="1461329"/>
            <a:ext cx="6279421" cy="871945"/>
          </a:xfrm>
          <a:custGeom>
            <a:avLst/>
            <a:gdLst>
              <a:gd name="connsiteX0" fmla="*/ 0 w 4702628"/>
              <a:gd name="connsiteY0" fmla="*/ 0 h 2829155"/>
              <a:gd name="connsiteX1" fmla="*/ 4702628 w 4702628"/>
              <a:gd name="connsiteY1" fmla="*/ 0 h 2829155"/>
              <a:gd name="connsiteX2" fmla="*/ 4702628 w 4702628"/>
              <a:gd name="connsiteY2" fmla="*/ 2829155 h 2829155"/>
              <a:gd name="connsiteX3" fmla="*/ 0 w 4702628"/>
              <a:gd name="connsiteY3" fmla="*/ 2829155 h 2829155"/>
              <a:gd name="connsiteX4" fmla="*/ 0 w 4702628"/>
              <a:gd name="connsiteY4" fmla="*/ 0 h 2829155"/>
              <a:gd name="connsiteX0" fmla="*/ 0 w 4702628"/>
              <a:gd name="connsiteY0" fmla="*/ 0 h 2829155"/>
              <a:gd name="connsiteX1" fmla="*/ 4702628 w 4702628"/>
              <a:gd name="connsiteY1" fmla="*/ 0 h 2829155"/>
              <a:gd name="connsiteX2" fmla="*/ 3844595 w 4702628"/>
              <a:gd name="connsiteY2" fmla="*/ 2829155 h 2829155"/>
              <a:gd name="connsiteX3" fmla="*/ 0 w 4702628"/>
              <a:gd name="connsiteY3" fmla="*/ 2829155 h 2829155"/>
              <a:gd name="connsiteX4" fmla="*/ 0 w 4702628"/>
              <a:gd name="connsiteY4" fmla="*/ 0 h 2829155"/>
              <a:gd name="connsiteX0" fmla="*/ 0 w 5109724"/>
              <a:gd name="connsiteY0" fmla="*/ 0 h 2829155"/>
              <a:gd name="connsiteX1" fmla="*/ 5109724 w 5109724"/>
              <a:gd name="connsiteY1" fmla="*/ 0 h 2829155"/>
              <a:gd name="connsiteX2" fmla="*/ 3844595 w 5109724"/>
              <a:gd name="connsiteY2" fmla="*/ 2829155 h 2829155"/>
              <a:gd name="connsiteX3" fmla="*/ 0 w 5109724"/>
              <a:gd name="connsiteY3" fmla="*/ 2829155 h 2829155"/>
              <a:gd name="connsiteX4" fmla="*/ 0 w 5109724"/>
              <a:gd name="connsiteY4" fmla="*/ 0 h 2829155"/>
              <a:gd name="connsiteX0" fmla="*/ 0 w 5147302"/>
              <a:gd name="connsiteY0" fmla="*/ 0 h 2829155"/>
              <a:gd name="connsiteX1" fmla="*/ 5147302 w 5147302"/>
              <a:gd name="connsiteY1" fmla="*/ 6263 h 2829155"/>
              <a:gd name="connsiteX2" fmla="*/ 3844595 w 5147302"/>
              <a:gd name="connsiteY2" fmla="*/ 2829155 h 2829155"/>
              <a:gd name="connsiteX3" fmla="*/ 0 w 5147302"/>
              <a:gd name="connsiteY3" fmla="*/ 2829155 h 2829155"/>
              <a:gd name="connsiteX4" fmla="*/ 0 w 5147302"/>
              <a:gd name="connsiteY4" fmla="*/ 0 h 2829155"/>
              <a:gd name="connsiteX0" fmla="*/ 0 w 5147302"/>
              <a:gd name="connsiteY0" fmla="*/ 0 h 2829155"/>
              <a:gd name="connsiteX1" fmla="*/ 5147302 w 5147302"/>
              <a:gd name="connsiteY1" fmla="*/ 6263 h 2829155"/>
              <a:gd name="connsiteX2" fmla="*/ 3688020 w 5147302"/>
              <a:gd name="connsiteY2" fmla="*/ 2829155 h 2829155"/>
              <a:gd name="connsiteX3" fmla="*/ 0 w 5147302"/>
              <a:gd name="connsiteY3" fmla="*/ 2829155 h 2829155"/>
              <a:gd name="connsiteX4" fmla="*/ 0 w 5147302"/>
              <a:gd name="connsiteY4" fmla="*/ 0 h 2829155"/>
              <a:gd name="connsiteX0" fmla="*/ 0 w 5247510"/>
              <a:gd name="connsiteY0" fmla="*/ 0 h 2829155"/>
              <a:gd name="connsiteX1" fmla="*/ 5247510 w 5247510"/>
              <a:gd name="connsiteY1" fmla="*/ 6263 h 2829155"/>
              <a:gd name="connsiteX2" fmla="*/ 3688020 w 5247510"/>
              <a:gd name="connsiteY2" fmla="*/ 2829155 h 2829155"/>
              <a:gd name="connsiteX3" fmla="*/ 0 w 5247510"/>
              <a:gd name="connsiteY3" fmla="*/ 2829155 h 2829155"/>
              <a:gd name="connsiteX4" fmla="*/ 0 w 5247510"/>
              <a:gd name="connsiteY4" fmla="*/ 0 h 2829155"/>
              <a:gd name="connsiteX0" fmla="*/ 0 w 5247510"/>
              <a:gd name="connsiteY0" fmla="*/ 0 h 2829155"/>
              <a:gd name="connsiteX1" fmla="*/ 5247510 w 5247510"/>
              <a:gd name="connsiteY1" fmla="*/ 6263 h 2829155"/>
              <a:gd name="connsiteX2" fmla="*/ 3418710 w 5247510"/>
              <a:gd name="connsiteY2" fmla="*/ 2829155 h 2829155"/>
              <a:gd name="connsiteX3" fmla="*/ 0 w 5247510"/>
              <a:gd name="connsiteY3" fmla="*/ 2829155 h 2829155"/>
              <a:gd name="connsiteX4" fmla="*/ 0 w 5247510"/>
              <a:gd name="connsiteY4" fmla="*/ 0 h 2829155"/>
              <a:gd name="connsiteX0" fmla="*/ 0 w 5255326"/>
              <a:gd name="connsiteY0" fmla="*/ 0 h 2829155"/>
              <a:gd name="connsiteX1" fmla="*/ 5247510 w 5255326"/>
              <a:gd name="connsiteY1" fmla="*/ 6263 h 2829155"/>
              <a:gd name="connsiteX2" fmla="*/ 5255326 w 5255326"/>
              <a:gd name="connsiteY2" fmla="*/ 2825752 h 2829155"/>
              <a:gd name="connsiteX3" fmla="*/ 0 w 5255326"/>
              <a:gd name="connsiteY3" fmla="*/ 2829155 h 2829155"/>
              <a:gd name="connsiteX4" fmla="*/ 0 w 5255326"/>
              <a:gd name="connsiteY4" fmla="*/ 0 h 2829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5326" h="2829155">
                <a:moveTo>
                  <a:pt x="0" y="0"/>
                </a:moveTo>
                <a:lnTo>
                  <a:pt x="5247510" y="6263"/>
                </a:lnTo>
                <a:cubicBezTo>
                  <a:pt x="5250115" y="946093"/>
                  <a:pt x="5252721" y="1885922"/>
                  <a:pt x="5255326" y="2825752"/>
                </a:cubicBezTo>
                <a:lnTo>
                  <a:pt x="0" y="282915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90000">
            <a:spAutoFit/>
          </a:bodyPr>
          <a:lstStyle>
            <a:lvl1pPr marL="177739" indent="-177739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buFont typeface="Arial" panose="020B0604020202020204" pitchFamily="34" charset="0"/>
              <a:buChar char="•"/>
              <a:tabLst/>
              <a:defRPr sz="1866" b="0" i="0">
                <a:solidFill>
                  <a:schemeClr val="tx2"/>
                </a:solidFill>
                <a:latin typeface="Barlow Light" pitchFamily="2" charset="77"/>
              </a:defRPr>
            </a:lvl1pPr>
            <a:lvl2pPr marL="357592" indent="-171391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buFont typeface="Arial" panose="020B0604020202020204" pitchFamily="34" charset="0"/>
              <a:buChar char="•"/>
              <a:tabLst/>
              <a:defRPr sz="1467" b="0" i="0">
                <a:solidFill>
                  <a:schemeClr val="tx2"/>
                </a:solidFill>
                <a:latin typeface="Barlow Light" pitchFamily="2" charset="77"/>
              </a:defRPr>
            </a:lvl2pPr>
            <a:lvl3pPr marL="914080" indent="0">
              <a:buNone/>
              <a:defRPr sz="1333" b="0" i="0">
                <a:solidFill>
                  <a:schemeClr val="tx2"/>
                </a:solidFill>
                <a:latin typeface="Barlow Light" pitchFamily="2" charset="77"/>
              </a:defRPr>
            </a:lvl3pPr>
            <a:lvl4pPr marL="1371121" indent="0">
              <a:buNone/>
              <a:defRPr sz="1200" b="0" i="0">
                <a:solidFill>
                  <a:schemeClr val="tx2"/>
                </a:solidFill>
                <a:latin typeface="Barlow Light" pitchFamily="2" charset="77"/>
              </a:defRPr>
            </a:lvl4pPr>
            <a:lvl5pPr marL="1828160" indent="0">
              <a:buNone/>
              <a:defRPr sz="1200" b="0" i="0">
                <a:solidFill>
                  <a:schemeClr val="tx2"/>
                </a:solidFill>
                <a:latin typeface="Barlow Light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94888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95">
          <p15:clr>
            <a:srgbClr val="FBAE40"/>
          </p15:clr>
        </p15:guide>
        <p15:guide id="4" pos="5465">
          <p15:clr>
            <a:srgbClr val="FBAE40"/>
          </p15:clr>
        </p15:guide>
        <p15:guide id="5" orient="horz" pos="282">
          <p15:clr>
            <a:srgbClr val="FBAE40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B5E1B-6C34-E548-8A2A-4AD3FA689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0AA60B-AD52-C948-9667-147D464843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2021 ServiceNow, Inc. All Rights Reserved. Confidential.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EC30B-B9B4-1F42-9463-AED31B2721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9B9714D-1B27-0B43-A9CC-9EF2921F49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66B335E-8E1C-B946-807F-18A2F641A8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6279" y="1371393"/>
            <a:ext cx="10836275" cy="36115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99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124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 Blank slide for charts, screen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0FC6862-F5D7-B77C-A2E1-3024CDA6FEEB}"/>
              </a:ext>
            </a:extLst>
          </p:cNvPr>
          <p:cNvSpPr/>
          <p:nvPr userDrawn="1"/>
        </p:nvSpPr>
        <p:spPr>
          <a:xfrm>
            <a:off x="2027906" y="1"/>
            <a:ext cx="8133014" cy="6858001"/>
          </a:xfrm>
          <a:prstGeom prst="rect">
            <a:avLst/>
          </a:prstGeom>
          <a:gradFill flip="none" rotWithShape="1">
            <a:gsLst>
              <a:gs pos="16000">
                <a:schemeClr val="tx2">
                  <a:lumMod val="50000"/>
                  <a:lumOff val="50000"/>
                  <a:alpha val="11832"/>
                </a:schemeClr>
              </a:gs>
              <a:gs pos="40000">
                <a:schemeClr val="tx2">
                  <a:lumMod val="50000"/>
                  <a:lumOff val="50000"/>
                  <a:alpha val="9101"/>
                </a:schemeClr>
              </a:gs>
              <a:gs pos="0">
                <a:schemeClr val="tx2">
                  <a:lumMod val="50000"/>
                  <a:lumOff val="50000"/>
                  <a:alpha val="12000"/>
                </a:schemeClr>
              </a:gs>
              <a:gs pos="77000">
                <a:schemeClr val="tx2">
                  <a:lumMod val="50000"/>
                  <a:lumOff val="5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6926">
              <a:defRPr/>
            </a:pPr>
            <a:endParaRPr lang="en-US" sz="140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DBE971-08B7-AD3F-A6D6-AF531633AF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373" y="6354439"/>
            <a:ext cx="980589" cy="282164"/>
          </a:xfrm>
          <a:prstGeom prst="rect">
            <a:avLst/>
          </a:prstGeom>
        </p:spPr>
      </p:pic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F2EE0D69-6622-43B8-E95B-D0A7871B01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46965" y="6439254"/>
            <a:ext cx="5302332" cy="2147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/>
            </a:lvl1pPr>
            <a:lvl2pPr marL="284077" indent="0">
              <a:buNone/>
              <a:defRPr sz="600"/>
            </a:lvl2pPr>
            <a:lvl3pPr marL="572915" indent="0">
              <a:buNone/>
              <a:defRPr sz="600"/>
            </a:lvl3pPr>
            <a:lvl4pPr marL="856993" indent="0">
              <a:buNone/>
              <a:defRPr sz="600"/>
            </a:lvl4pPr>
            <a:lvl5pPr marL="1141070" indent="0">
              <a:buNone/>
              <a:defRPr sz="600"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8415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60B85E6-EEB5-99B8-B77D-92DC13DBC15C}"/>
              </a:ext>
            </a:extLst>
          </p:cNvPr>
          <p:cNvSpPr/>
          <p:nvPr userDrawn="1"/>
        </p:nvSpPr>
        <p:spPr>
          <a:xfrm>
            <a:off x="2027906" y="-1"/>
            <a:ext cx="8133014" cy="6858001"/>
          </a:xfrm>
          <a:prstGeom prst="rect">
            <a:avLst/>
          </a:prstGeom>
          <a:gradFill flip="none" rotWithShape="1">
            <a:gsLst>
              <a:gs pos="16000">
                <a:schemeClr val="tx2">
                  <a:lumMod val="50000"/>
                  <a:lumOff val="50000"/>
                  <a:alpha val="11832"/>
                </a:schemeClr>
              </a:gs>
              <a:gs pos="40000">
                <a:schemeClr val="tx2">
                  <a:lumMod val="50000"/>
                  <a:lumOff val="50000"/>
                  <a:alpha val="9101"/>
                </a:schemeClr>
              </a:gs>
              <a:gs pos="0">
                <a:schemeClr val="tx2">
                  <a:lumMod val="50000"/>
                  <a:lumOff val="50000"/>
                  <a:alpha val="12000"/>
                </a:schemeClr>
              </a:gs>
              <a:gs pos="77000">
                <a:schemeClr val="tx2">
                  <a:lumMod val="50000"/>
                  <a:lumOff val="5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6926">
              <a:defRPr/>
            </a:pPr>
            <a:endParaRPr lang="en-US" sz="140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AF9503-5610-C243-8816-778741646B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/>
          <a:p>
            <a:r>
              <a:rPr lang="en-US"/>
              <a:t>Click to add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C76E10-75CF-7293-5611-ECD4F0A76D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373" y="6354439"/>
            <a:ext cx="980589" cy="282164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DD18BA6-AE80-AC85-48B4-ABACA77A58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46965" y="6439254"/>
            <a:ext cx="5302332" cy="2147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/>
            </a:lvl1pPr>
            <a:lvl2pPr marL="284077" indent="0">
              <a:buNone/>
              <a:defRPr sz="600"/>
            </a:lvl2pPr>
            <a:lvl3pPr marL="572915" indent="0">
              <a:buNone/>
              <a:defRPr sz="600"/>
            </a:lvl3pPr>
            <a:lvl4pPr marL="856993" indent="0">
              <a:buNone/>
              <a:defRPr sz="600"/>
            </a:lvl4pPr>
            <a:lvl5pPr marL="1141070" indent="0">
              <a:buNone/>
              <a:defRPr sz="600"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02637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Opening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0889748"/>
      </p:ext>
    </p:extLst>
  </p:cSld>
  <p:clrMapOvr>
    <a:masterClrMapping/>
  </p:clrMapOvr>
  <p:transition>
    <p:fade/>
  </p:transition>
  <p:hf sldNum="0" hdr="0" ftr="0" dt="0"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47">
            <a:extLst>
              <a:ext uri="{FF2B5EF4-FFF2-40B4-BE49-F238E27FC236}">
                <a16:creationId xmlns:a16="http://schemas.microsoft.com/office/drawing/2014/main" id="{AD93D2F4-9AB2-824E-96E0-4AEF19924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676" y="1682998"/>
            <a:ext cx="9375775" cy="132588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44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49">
            <a:extLst>
              <a:ext uri="{FF2B5EF4-FFF2-40B4-BE49-F238E27FC236}">
                <a16:creationId xmlns:a16="http://schemas.microsoft.com/office/drawing/2014/main" id="{75500A8C-D095-CD48-96F2-F13BD63588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3676" y="2988042"/>
            <a:ext cx="9375775" cy="658813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399">
                <a:solidFill>
                  <a:schemeClr val="bg1"/>
                </a:solidFill>
              </a:defRPr>
            </a:lvl1pPr>
            <a:lvl2pPr marL="457063" indent="0">
              <a:buFontTx/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3F16F1D-D154-45B9-AEDF-0CCA8D6D77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8373" y="6354439"/>
            <a:ext cx="980589" cy="282164"/>
          </a:xfrm>
          <a:prstGeom prst="rect">
            <a:avLst/>
          </a:prstGeom>
        </p:spPr>
      </p:pic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B83BE927-F90B-4812-B2C6-22761C2EC527}"/>
              </a:ext>
            </a:extLst>
          </p:cNvPr>
          <p:cNvSpPr txBox="1">
            <a:spLocks/>
          </p:cNvSpPr>
          <p:nvPr userDrawn="1"/>
        </p:nvSpPr>
        <p:spPr>
          <a:xfrm>
            <a:off x="7938391" y="6408532"/>
            <a:ext cx="3091610" cy="214746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en-US"/>
            </a:defPPr>
            <a:lvl1pPr algn="r">
              <a:defRPr sz="600"/>
            </a:lvl1pPr>
            <a:lvl2pPr marL="45704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08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12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16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20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24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28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32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800">
                <a:solidFill>
                  <a:schemeClr val="bg1"/>
                </a:solidFill>
              </a:rPr>
              <a:t>© 2022 ServiceNow, Inc. All Rights Reserved. Confidential.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361618E0-C664-494F-96AC-369CD17DC165}"/>
              </a:ext>
            </a:extLst>
          </p:cNvPr>
          <p:cNvSpPr txBox="1">
            <a:spLocks/>
          </p:cNvSpPr>
          <p:nvPr userDrawn="1"/>
        </p:nvSpPr>
        <p:spPr>
          <a:xfrm>
            <a:off x="11057991" y="6413253"/>
            <a:ext cx="667701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4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08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12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16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20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24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28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32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9B9714D-1B27-0B43-A9CC-9EF2921F49DC}" type="slidenum">
              <a:rPr lang="en-US" sz="800" b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algn="r"/>
              <a:t>‹#›</a:t>
            </a:fld>
            <a:endParaRPr lang="en-US" sz="800" b="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323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1A53C9E-D002-4B60-EFA5-7CFF0B2DA17F}"/>
              </a:ext>
            </a:extLst>
          </p:cNvPr>
          <p:cNvSpPr/>
          <p:nvPr userDrawn="1"/>
        </p:nvSpPr>
        <p:spPr>
          <a:xfrm>
            <a:off x="0" y="0"/>
            <a:ext cx="8151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AB4D60D-DAC6-64DE-A6CF-BA2C4AF731F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12488" y="3886201"/>
            <a:ext cx="2285405" cy="1828800"/>
          </a:xfrm>
        </p:spPr>
        <p:txBody>
          <a:bodyPr wrap="square" tIns="91440" bIns="18288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ea typeface="Inter" panose="02000503000000020004" pitchFamily="2" charset="0"/>
                <a:cs typeface="Arial" panose="020B0604020202020204" pitchFamily="34" charset="0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First Last Name</a:t>
            </a:r>
          </a:p>
          <a:p>
            <a:pPr lvl="0"/>
            <a:r>
              <a:rPr lang="en-US"/>
              <a:t>Speaker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39E0F3-1E10-95ED-F0B9-65E5F4D5B1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151276" y="0"/>
            <a:ext cx="4037549" cy="6857999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23038-42BC-FB3B-CFCB-50E7E4DC4FCD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3124910" y="3886201"/>
            <a:ext cx="2285405" cy="1828800"/>
          </a:xfrm>
        </p:spPr>
        <p:txBody>
          <a:bodyPr wrap="square" tIns="91440" bIns="18288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ea typeface="Inter" panose="02000503000000020004" pitchFamily="2" charset="0"/>
                <a:cs typeface="Arial" panose="020B0604020202020204" pitchFamily="34" charset="0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First Last Name</a:t>
            </a:r>
          </a:p>
          <a:p>
            <a:pPr lvl="0"/>
            <a:r>
              <a:rPr lang="en-US"/>
              <a:t>Speaker Title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FB57C7A-0891-D89B-F3B9-BDE561DB1A7A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5637331" y="3886201"/>
            <a:ext cx="2285405" cy="1828800"/>
          </a:xfrm>
        </p:spPr>
        <p:txBody>
          <a:bodyPr wrap="square" tIns="91440" bIns="18288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ea typeface="Inter" panose="02000503000000020004" pitchFamily="2" charset="0"/>
                <a:cs typeface="Arial" panose="020B0604020202020204" pitchFamily="34" charset="0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First Last Name</a:t>
            </a:r>
          </a:p>
          <a:p>
            <a:pPr lvl="0"/>
            <a:r>
              <a:rPr lang="en-US"/>
              <a:t>Speaker Title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A67F5B0-391D-2B76-B484-95815736DB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1143000"/>
            <a:ext cx="7313295" cy="2057400"/>
          </a:xfrm>
          <a:prstGeom prst="rect">
            <a:avLst/>
          </a:prstGeom>
        </p:spPr>
        <p:txBody>
          <a:bodyPr wrap="square" rIns="457200" bIns="91440" anchor="b">
            <a:noAutofit/>
          </a:bodyPr>
          <a:lstStyle>
            <a:lvl1pPr>
              <a:defRPr sz="3199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23A0A69-D9C0-28DA-5596-42BCBE62021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3200400"/>
            <a:ext cx="7313295" cy="685801"/>
          </a:xfrm>
        </p:spPr>
        <p:txBody>
          <a:bodyPr wrap="square" tIns="91440" rIns="457200" bIns="45720">
            <a:normAutofit/>
          </a:bodyPr>
          <a:lstStyle>
            <a:lvl1pPr marL="0" indent="0">
              <a:buNone/>
              <a:defRPr sz="1799" b="0">
                <a:solidFill>
                  <a:schemeClr val="bg1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Use Title Capitalization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D4ADB6E-663D-F8C0-6CE1-F82C9119DC39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609441" y="5715001"/>
            <a:ext cx="7313295" cy="457200"/>
          </a:xfrm>
        </p:spPr>
        <p:txBody>
          <a:bodyPr wrap="square" tIns="91440" rIns="457200"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fld id="{11C57DF3-D4B6-D548-A423-F533A95A0200}" type="datetime4">
              <a:rPr lang="en-US" smtClean="0"/>
              <a:t>April 10, 2023</a:t>
            </a:fld>
            <a:endParaRPr lang="en-US"/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FE984F4-EF78-F7BB-2DD3-8BF9DD5AA3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240" y="510276"/>
            <a:ext cx="1966907" cy="55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5302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acku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DFCA92-F57D-35F7-0853-F68B06C0741F}"/>
              </a:ext>
            </a:extLst>
          </p:cNvPr>
          <p:cNvSpPr txBox="1"/>
          <p:nvPr userDrawn="1"/>
        </p:nvSpPr>
        <p:spPr>
          <a:xfrm>
            <a:off x="609441" y="1600200"/>
            <a:ext cx="10969942" cy="2971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3999" b="1" i="0">
                <a:solidFill>
                  <a:schemeClr val="tx2"/>
                </a:solidFill>
                <a:latin typeface="+mj-lt"/>
                <a:ea typeface="Inter" panose="02000503000000020004" pitchFamily="2" charset="0"/>
                <a:cs typeface="Arial" panose="020B0604020202020204" pitchFamily="34" charset="0"/>
              </a:rPr>
              <a:t>Supplemental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832861740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peaker Intr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invGray">
          <a:xfrm>
            <a:off x="450410" y="310896"/>
            <a:ext cx="11192256" cy="11978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3862D4-0B82-4619-B022-06484A1186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373" y="6354439"/>
            <a:ext cx="980589" cy="2821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FE05C3-CD84-0A40-9C94-10F4E9A80F8E}"/>
              </a:ext>
            </a:extLst>
          </p:cNvPr>
          <p:cNvSpPr txBox="1"/>
          <p:nvPr userDrawn="1"/>
        </p:nvSpPr>
        <p:spPr>
          <a:xfrm>
            <a:off x="8155459" y="6524368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spcBef>
                <a:spcPts val="300"/>
              </a:spcBef>
            </a:pPr>
            <a:endParaRPr lang="en-US" sz="16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47CE7D-E288-FF48-9F27-0A48946C6514}"/>
              </a:ext>
            </a:extLst>
          </p:cNvPr>
          <p:cNvSpPr/>
          <p:nvPr userDrawn="1"/>
        </p:nvSpPr>
        <p:spPr>
          <a:xfrm>
            <a:off x="7512909" y="6252519"/>
            <a:ext cx="4349578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86A0312-D234-4A68-B344-1CEE0F01D35F}"/>
              </a:ext>
            </a:extLst>
          </p:cNvPr>
          <p:cNvSpPr txBox="1">
            <a:spLocks/>
          </p:cNvSpPr>
          <p:nvPr userDrawn="1"/>
        </p:nvSpPr>
        <p:spPr>
          <a:xfrm>
            <a:off x="9144000" y="6408532"/>
            <a:ext cx="2577978" cy="227046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en-US"/>
            </a:defPPr>
            <a:lvl1pPr algn="r">
              <a:defRPr sz="600"/>
            </a:lvl1pPr>
            <a:lvl2pPr marL="45704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08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12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16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20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24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28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320" algn="l" defTabSz="457040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800">
                <a:solidFill>
                  <a:schemeClr val="bg1"/>
                </a:solidFill>
              </a:rPr>
              <a:t>© 2022 ServiceNow, Inc.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1379564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hank You_1_Name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71751" y="3599348"/>
            <a:ext cx="10441443" cy="1374775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 "/>
              <a:defRPr sz="1997" b="0">
                <a:solidFill>
                  <a:schemeClr val="bg2"/>
                </a:solidFill>
                <a:latin typeface="+mn-lt"/>
                <a:ea typeface="Barlow" panose="00000500000000000000" pitchFamily="2" charset="0"/>
                <a:cs typeface="Barlow" panose="00000500000000000000" pitchFamily="2" charset="0"/>
              </a:defRPr>
            </a:lvl1pPr>
            <a:lvl2pPr marL="0" indent="0">
              <a:spcBef>
                <a:spcPts val="300"/>
              </a:spcBef>
              <a:buFont typeface="Calibri" panose="020F0502020204030204" pitchFamily="34" charset="0"/>
              <a:buChar char=" "/>
              <a:defRPr sz="1797">
                <a:solidFill>
                  <a:schemeClr val="bg2"/>
                </a:solidFill>
                <a:latin typeface="+mn-lt"/>
                <a:ea typeface="Barlow" panose="00000500000000000000" pitchFamily="2" charset="0"/>
                <a:cs typeface="Barlow" panose="00000500000000000000" pitchFamily="2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15787" y="2731259"/>
            <a:ext cx="11185080" cy="668692"/>
          </a:xfrm>
        </p:spPr>
        <p:txBody>
          <a:bodyPr/>
          <a:lstStyle>
            <a:lvl1pPr>
              <a:lnSpc>
                <a:spcPct val="90000"/>
              </a:lnSpc>
              <a:defRPr sz="4397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6251254"/>
      </p:ext>
    </p:extLst>
  </p:cSld>
  <p:clrMapOvr>
    <a:masterClrMapping/>
  </p:clrMapOvr>
  <p:hf sldNum="0" hdr="0" ftr="0" dt="0"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body tex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99A40A-3D3B-6D4B-B7B2-6A628AF4A723}"/>
              </a:ext>
            </a:extLst>
          </p:cNvPr>
          <p:cNvSpPr/>
          <p:nvPr userDrawn="1"/>
        </p:nvSpPr>
        <p:spPr>
          <a:xfrm>
            <a:off x="0" y="6237516"/>
            <a:ext cx="12188825" cy="6204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D2CCFA-69DC-4E4B-A2E0-97483561E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614" y="393500"/>
            <a:ext cx="6301187" cy="72939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199" b="1" i="0">
                <a:solidFill>
                  <a:schemeClr val="accent1"/>
                </a:solidFill>
                <a:latin typeface="Barlow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CF377D-BC14-5748-952E-DEE0D2A5DF3B}"/>
              </a:ext>
            </a:extLst>
          </p:cNvPr>
          <p:cNvSpPr/>
          <p:nvPr userDrawn="1"/>
        </p:nvSpPr>
        <p:spPr>
          <a:xfrm>
            <a:off x="0" y="6237516"/>
            <a:ext cx="626138" cy="6204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6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ABCFA35-8E68-3240-BBC1-273B70BCF8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412" y="6354911"/>
            <a:ext cx="315603" cy="3946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474A7C-21B1-674A-B8F4-B8AAFA5B6575}"/>
              </a:ext>
            </a:extLst>
          </p:cNvPr>
          <p:cNvSpPr txBox="1"/>
          <p:nvPr userDrawn="1"/>
        </p:nvSpPr>
        <p:spPr>
          <a:xfrm>
            <a:off x="10980826" y="6357255"/>
            <a:ext cx="729153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r"/>
            <a:fld id="{5E38ECB3-9377-1A4B-A4DE-52AFB3C97B68}" type="slidenum">
              <a:rPr lang="en-US" sz="1600" b="1" i="0">
                <a:latin typeface="Barlow SemiBold" pitchFamily="2" charset="77"/>
              </a:rPr>
              <a:pPr algn="r"/>
              <a:t>‹#›</a:t>
            </a:fld>
            <a:endParaRPr lang="en-US" sz="1600" b="1" i="0">
              <a:latin typeface="Barlow SemiBold" pitchFamily="2" charset="77"/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DC3AAE3-8CA4-E245-B30D-2D1847D7F7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90317" y="596902"/>
            <a:ext cx="4174256" cy="5114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491B2CB8-15D3-8E4D-A496-7BC975F08FB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2381" y="1461327"/>
            <a:ext cx="6279421" cy="872137"/>
          </a:xfrm>
          <a:custGeom>
            <a:avLst/>
            <a:gdLst>
              <a:gd name="connsiteX0" fmla="*/ 0 w 4702628"/>
              <a:gd name="connsiteY0" fmla="*/ 0 h 2829155"/>
              <a:gd name="connsiteX1" fmla="*/ 4702628 w 4702628"/>
              <a:gd name="connsiteY1" fmla="*/ 0 h 2829155"/>
              <a:gd name="connsiteX2" fmla="*/ 4702628 w 4702628"/>
              <a:gd name="connsiteY2" fmla="*/ 2829155 h 2829155"/>
              <a:gd name="connsiteX3" fmla="*/ 0 w 4702628"/>
              <a:gd name="connsiteY3" fmla="*/ 2829155 h 2829155"/>
              <a:gd name="connsiteX4" fmla="*/ 0 w 4702628"/>
              <a:gd name="connsiteY4" fmla="*/ 0 h 2829155"/>
              <a:gd name="connsiteX0" fmla="*/ 0 w 4702628"/>
              <a:gd name="connsiteY0" fmla="*/ 0 h 2829155"/>
              <a:gd name="connsiteX1" fmla="*/ 4702628 w 4702628"/>
              <a:gd name="connsiteY1" fmla="*/ 0 h 2829155"/>
              <a:gd name="connsiteX2" fmla="*/ 3844595 w 4702628"/>
              <a:gd name="connsiteY2" fmla="*/ 2829155 h 2829155"/>
              <a:gd name="connsiteX3" fmla="*/ 0 w 4702628"/>
              <a:gd name="connsiteY3" fmla="*/ 2829155 h 2829155"/>
              <a:gd name="connsiteX4" fmla="*/ 0 w 4702628"/>
              <a:gd name="connsiteY4" fmla="*/ 0 h 2829155"/>
              <a:gd name="connsiteX0" fmla="*/ 0 w 5109724"/>
              <a:gd name="connsiteY0" fmla="*/ 0 h 2829155"/>
              <a:gd name="connsiteX1" fmla="*/ 5109724 w 5109724"/>
              <a:gd name="connsiteY1" fmla="*/ 0 h 2829155"/>
              <a:gd name="connsiteX2" fmla="*/ 3844595 w 5109724"/>
              <a:gd name="connsiteY2" fmla="*/ 2829155 h 2829155"/>
              <a:gd name="connsiteX3" fmla="*/ 0 w 5109724"/>
              <a:gd name="connsiteY3" fmla="*/ 2829155 h 2829155"/>
              <a:gd name="connsiteX4" fmla="*/ 0 w 5109724"/>
              <a:gd name="connsiteY4" fmla="*/ 0 h 2829155"/>
              <a:gd name="connsiteX0" fmla="*/ 0 w 5147302"/>
              <a:gd name="connsiteY0" fmla="*/ 0 h 2829155"/>
              <a:gd name="connsiteX1" fmla="*/ 5147302 w 5147302"/>
              <a:gd name="connsiteY1" fmla="*/ 6263 h 2829155"/>
              <a:gd name="connsiteX2" fmla="*/ 3844595 w 5147302"/>
              <a:gd name="connsiteY2" fmla="*/ 2829155 h 2829155"/>
              <a:gd name="connsiteX3" fmla="*/ 0 w 5147302"/>
              <a:gd name="connsiteY3" fmla="*/ 2829155 h 2829155"/>
              <a:gd name="connsiteX4" fmla="*/ 0 w 5147302"/>
              <a:gd name="connsiteY4" fmla="*/ 0 h 2829155"/>
              <a:gd name="connsiteX0" fmla="*/ 0 w 5147302"/>
              <a:gd name="connsiteY0" fmla="*/ 0 h 2829155"/>
              <a:gd name="connsiteX1" fmla="*/ 5147302 w 5147302"/>
              <a:gd name="connsiteY1" fmla="*/ 6263 h 2829155"/>
              <a:gd name="connsiteX2" fmla="*/ 3688020 w 5147302"/>
              <a:gd name="connsiteY2" fmla="*/ 2829155 h 2829155"/>
              <a:gd name="connsiteX3" fmla="*/ 0 w 5147302"/>
              <a:gd name="connsiteY3" fmla="*/ 2829155 h 2829155"/>
              <a:gd name="connsiteX4" fmla="*/ 0 w 5147302"/>
              <a:gd name="connsiteY4" fmla="*/ 0 h 2829155"/>
              <a:gd name="connsiteX0" fmla="*/ 0 w 5247510"/>
              <a:gd name="connsiteY0" fmla="*/ 0 h 2829155"/>
              <a:gd name="connsiteX1" fmla="*/ 5247510 w 5247510"/>
              <a:gd name="connsiteY1" fmla="*/ 6263 h 2829155"/>
              <a:gd name="connsiteX2" fmla="*/ 3688020 w 5247510"/>
              <a:gd name="connsiteY2" fmla="*/ 2829155 h 2829155"/>
              <a:gd name="connsiteX3" fmla="*/ 0 w 5247510"/>
              <a:gd name="connsiteY3" fmla="*/ 2829155 h 2829155"/>
              <a:gd name="connsiteX4" fmla="*/ 0 w 5247510"/>
              <a:gd name="connsiteY4" fmla="*/ 0 h 2829155"/>
              <a:gd name="connsiteX0" fmla="*/ 0 w 5247510"/>
              <a:gd name="connsiteY0" fmla="*/ 0 h 2829155"/>
              <a:gd name="connsiteX1" fmla="*/ 5247510 w 5247510"/>
              <a:gd name="connsiteY1" fmla="*/ 6263 h 2829155"/>
              <a:gd name="connsiteX2" fmla="*/ 3418710 w 5247510"/>
              <a:gd name="connsiteY2" fmla="*/ 2829155 h 2829155"/>
              <a:gd name="connsiteX3" fmla="*/ 0 w 5247510"/>
              <a:gd name="connsiteY3" fmla="*/ 2829155 h 2829155"/>
              <a:gd name="connsiteX4" fmla="*/ 0 w 5247510"/>
              <a:gd name="connsiteY4" fmla="*/ 0 h 2829155"/>
              <a:gd name="connsiteX0" fmla="*/ 0 w 5255326"/>
              <a:gd name="connsiteY0" fmla="*/ 0 h 2829155"/>
              <a:gd name="connsiteX1" fmla="*/ 5247510 w 5255326"/>
              <a:gd name="connsiteY1" fmla="*/ 6263 h 2829155"/>
              <a:gd name="connsiteX2" fmla="*/ 5255326 w 5255326"/>
              <a:gd name="connsiteY2" fmla="*/ 2825752 h 2829155"/>
              <a:gd name="connsiteX3" fmla="*/ 0 w 5255326"/>
              <a:gd name="connsiteY3" fmla="*/ 2829155 h 2829155"/>
              <a:gd name="connsiteX4" fmla="*/ 0 w 5255326"/>
              <a:gd name="connsiteY4" fmla="*/ 0 h 2829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5326" h="2829155">
                <a:moveTo>
                  <a:pt x="0" y="0"/>
                </a:moveTo>
                <a:lnTo>
                  <a:pt x="5247510" y="6263"/>
                </a:lnTo>
                <a:cubicBezTo>
                  <a:pt x="5250115" y="946093"/>
                  <a:pt x="5252721" y="1885922"/>
                  <a:pt x="5255326" y="2825752"/>
                </a:cubicBezTo>
                <a:lnTo>
                  <a:pt x="0" y="2829155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lIns="90000">
            <a:spAutoFit/>
          </a:bodyPr>
          <a:lstStyle>
            <a:lvl1pPr marL="177743" indent="-177743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buFont typeface="Arial" panose="020B0604020202020204" pitchFamily="34" charset="0"/>
              <a:buChar char="•"/>
              <a:tabLst/>
              <a:defRPr sz="1866" b="0" i="0">
                <a:solidFill>
                  <a:schemeClr val="tx2"/>
                </a:solidFill>
                <a:latin typeface="Barlow Light" pitchFamily="2" charset="77"/>
              </a:defRPr>
            </a:lvl1pPr>
            <a:lvl2pPr marL="357601" indent="-171395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buFont typeface="Arial" panose="020B0604020202020204" pitchFamily="34" charset="0"/>
              <a:buChar char="•"/>
              <a:tabLst/>
              <a:defRPr sz="1467" b="0" i="0">
                <a:solidFill>
                  <a:schemeClr val="tx2"/>
                </a:solidFill>
                <a:latin typeface="Barlow Light" pitchFamily="2" charset="77"/>
              </a:defRPr>
            </a:lvl2pPr>
            <a:lvl3pPr marL="914103" indent="0">
              <a:buNone/>
              <a:defRPr sz="1333" b="0" i="0">
                <a:solidFill>
                  <a:schemeClr val="tx2"/>
                </a:solidFill>
                <a:latin typeface="Barlow Light" pitchFamily="2" charset="77"/>
              </a:defRPr>
            </a:lvl3pPr>
            <a:lvl4pPr marL="1371155" indent="0">
              <a:buNone/>
              <a:defRPr sz="1200" b="0" i="0">
                <a:solidFill>
                  <a:schemeClr val="tx2"/>
                </a:solidFill>
                <a:latin typeface="Barlow Light" pitchFamily="2" charset="77"/>
              </a:defRPr>
            </a:lvl4pPr>
            <a:lvl5pPr marL="1828205" indent="0">
              <a:buNone/>
              <a:defRPr sz="1200" b="0" i="0">
                <a:solidFill>
                  <a:schemeClr val="tx2"/>
                </a:solidFill>
                <a:latin typeface="Barlow Light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4573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79" userDrawn="1">
          <p15:clr>
            <a:srgbClr val="FBAE40"/>
          </p15:clr>
        </p15:guide>
        <p15:guide id="3" pos="295" userDrawn="1">
          <p15:clr>
            <a:srgbClr val="FBAE40"/>
          </p15:clr>
        </p15:guide>
        <p15:guide id="4" pos="5464" userDrawn="1">
          <p15:clr>
            <a:srgbClr val="FBAE40"/>
          </p15:clr>
        </p15:guide>
        <p15:guide id="5" orient="horz" pos="282" userDrawn="1">
          <p15:clr>
            <a:srgbClr val="FBAE40"/>
          </p15:clr>
        </p15:guide>
      </p15:sldGuideLst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30b1a41ba8_0_220"/>
          <p:cNvSpPr txBox="1">
            <a:spLocks noGrp="1"/>
          </p:cNvSpPr>
          <p:nvPr>
            <p:ph type="title"/>
          </p:nvPr>
        </p:nvSpPr>
        <p:spPr>
          <a:xfrm>
            <a:off x="1408698" y="1127050"/>
            <a:ext cx="9371359" cy="1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99" b="1" i="0">
                <a:solidFill>
                  <a:srgbClr val="231F2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g230b1a41ba8_0_220"/>
          <p:cNvSpPr txBox="1">
            <a:spLocks noGrp="1"/>
          </p:cNvSpPr>
          <p:nvPr>
            <p:ph type="body" idx="1"/>
          </p:nvPr>
        </p:nvSpPr>
        <p:spPr>
          <a:xfrm>
            <a:off x="1434746" y="3029622"/>
            <a:ext cx="9319472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063" lvl="0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>
                <a:solidFill>
                  <a:srgbClr val="231F2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126" lvl="1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189" lvl="2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251" lvl="3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5314" lvl="4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2377" lvl="5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199440" lvl="6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6503" lvl="7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3566" lvl="8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g230b1a41ba8_0_220"/>
          <p:cNvSpPr txBox="1">
            <a:spLocks noGrp="1"/>
          </p:cNvSpPr>
          <p:nvPr>
            <p:ph type="ftr" idx="11"/>
          </p:nvPr>
        </p:nvSpPr>
        <p:spPr>
          <a:xfrm>
            <a:off x="683494" y="6441159"/>
            <a:ext cx="2722091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2030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g230b1a41ba8_0_220"/>
          <p:cNvSpPr txBox="1">
            <a:spLocks noGrp="1"/>
          </p:cNvSpPr>
          <p:nvPr>
            <p:ph type="dt" idx="10"/>
          </p:nvPr>
        </p:nvSpPr>
        <p:spPr>
          <a:xfrm>
            <a:off x="609441" y="6377940"/>
            <a:ext cx="280337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g230b1a41ba8_0_220"/>
          <p:cNvSpPr txBox="1">
            <a:spLocks noGrp="1"/>
          </p:cNvSpPr>
          <p:nvPr>
            <p:ph type="sldNum" idx="12"/>
          </p:nvPr>
        </p:nvSpPr>
        <p:spPr>
          <a:xfrm>
            <a:off x="8775954" y="6377940"/>
            <a:ext cx="280337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4000337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body tex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99A40A-3D3B-6D4B-B7B2-6A628AF4A723}"/>
              </a:ext>
            </a:extLst>
          </p:cNvPr>
          <p:cNvSpPr/>
          <p:nvPr userDrawn="1"/>
        </p:nvSpPr>
        <p:spPr>
          <a:xfrm>
            <a:off x="0" y="6237516"/>
            <a:ext cx="12188825" cy="6204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D2CCFA-69DC-4E4B-A2E0-97483561E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614" y="393499"/>
            <a:ext cx="6301187" cy="729395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199" b="1" i="0">
                <a:solidFill>
                  <a:schemeClr val="accent1"/>
                </a:solidFill>
                <a:latin typeface="Barlow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CF377D-BC14-5748-952E-DEE0D2A5DF3B}"/>
              </a:ext>
            </a:extLst>
          </p:cNvPr>
          <p:cNvSpPr/>
          <p:nvPr userDrawn="1"/>
        </p:nvSpPr>
        <p:spPr>
          <a:xfrm>
            <a:off x="0" y="6237516"/>
            <a:ext cx="626138" cy="6204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6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ABCFA35-8E68-3240-BBC1-273B70BCF8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412" y="6354911"/>
            <a:ext cx="315603" cy="3946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474A7C-21B1-674A-B8F4-B8AAFA5B6575}"/>
              </a:ext>
            </a:extLst>
          </p:cNvPr>
          <p:cNvSpPr txBox="1"/>
          <p:nvPr userDrawn="1"/>
        </p:nvSpPr>
        <p:spPr>
          <a:xfrm>
            <a:off x="10980826" y="6357255"/>
            <a:ext cx="729153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r"/>
            <a:fld id="{5E38ECB3-9377-1A4B-A4DE-52AFB3C97B68}" type="slidenum">
              <a:rPr lang="en-US" sz="1600" b="1" i="0">
                <a:latin typeface="Barlow SemiBold" pitchFamily="2" charset="77"/>
              </a:rPr>
              <a:pPr algn="r"/>
              <a:t>‹#›</a:t>
            </a:fld>
            <a:endParaRPr lang="en-US" sz="1600" b="1" i="0">
              <a:latin typeface="Barlow SemiBold" pitchFamily="2" charset="77"/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DC3AAE3-8CA4-E245-B30D-2D1847D7F7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90317" y="596902"/>
            <a:ext cx="4174256" cy="5114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491B2CB8-15D3-8E4D-A496-7BC975F08FB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2381" y="1461327"/>
            <a:ext cx="6279421" cy="872137"/>
          </a:xfrm>
          <a:custGeom>
            <a:avLst/>
            <a:gdLst>
              <a:gd name="connsiteX0" fmla="*/ 0 w 4702628"/>
              <a:gd name="connsiteY0" fmla="*/ 0 h 2829155"/>
              <a:gd name="connsiteX1" fmla="*/ 4702628 w 4702628"/>
              <a:gd name="connsiteY1" fmla="*/ 0 h 2829155"/>
              <a:gd name="connsiteX2" fmla="*/ 4702628 w 4702628"/>
              <a:gd name="connsiteY2" fmla="*/ 2829155 h 2829155"/>
              <a:gd name="connsiteX3" fmla="*/ 0 w 4702628"/>
              <a:gd name="connsiteY3" fmla="*/ 2829155 h 2829155"/>
              <a:gd name="connsiteX4" fmla="*/ 0 w 4702628"/>
              <a:gd name="connsiteY4" fmla="*/ 0 h 2829155"/>
              <a:gd name="connsiteX0" fmla="*/ 0 w 4702628"/>
              <a:gd name="connsiteY0" fmla="*/ 0 h 2829155"/>
              <a:gd name="connsiteX1" fmla="*/ 4702628 w 4702628"/>
              <a:gd name="connsiteY1" fmla="*/ 0 h 2829155"/>
              <a:gd name="connsiteX2" fmla="*/ 3844595 w 4702628"/>
              <a:gd name="connsiteY2" fmla="*/ 2829155 h 2829155"/>
              <a:gd name="connsiteX3" fmla="*/ 0 w 4702628"/>
              <a:gd name="connsiteY3" fmla="*/ 2829155 h 2829155"/>
              <a:gd name="connsiteX4" fmla="*/ 0 w 4702628"/>
              <a:gd name="connsiteY4" fmla="*/ 0 h 2829155"/>
              <a:gd name="connsiteX0" fmla="*/ 0 w 5109724"/>
              <a:gd name="connsiteY0" fmla="*/ 0 h 2829155"/>
              <a:gd name="connsiteX1" fmla="*/ 5109724 w 5109724"/>
              <a:gd name="connsiteY1" fmla="*/ 0 h 2829155"/>
              <a:gd name="connsiteX2" fmla="*/ 3844595 w 5109724"/>
              <a:gd name="connsiteY2" fmla="*/ 2829155 h 2829155"/>
              <a:gd name="connsiteX3" fmla="*/ 0 w 5109724"/>
              <a:gd name="connsiteY3" fmla="*/ 2829155 h 2829155"/>
              <a:gd name="connsiteX4" fmla="*/ 0 w 5109724"/>
              <a:gd name="connsiteY4" fmla="*/ 0 h 2829155"/>
              <a:gd name="connsiteX0" fmla="*/ 0 w 5147302"/>
              <a:gd name="connsiteY0" fmla="*/ 0 h 2829155"/>
              <a:gd name="connsiteX1" fmla="*/ 5147302 w 5147302"/>
              <a:gd name="connsiteY1" fmla="*/ 6263 h 2829155"/>
              <a:gd name="connsiteX2" fmla="*/ 3844595 w 5147302"/>
              <a:gd name="connsiteY2" fmla="*/ 2829155 h 2829155"/>
              <a:gd name="connsiteX3" fmla="*/ 0 w 5147302"/>
              <a:gd name="connsiteY3" fmla="*/ 2829155 h 2829155"/>
              <a:gd name="connsiteX4" fmla="*/ 0 w 5147302"/>
              <a:gd name="connsiteY4" fmla="*/ 0 h 2829155"/>
              <a:gd name="connsiteX0" fmla="*/ 0 w 5147302"/>
              <a:gd name="connsiteY0" fmla="*/ 0 h 2829155"/>
              <a:gd name="connsiteX1" fmla="*/ 5147302 w 5147302"/>
              <a:gd name="connsiteY1" fmla="*/ 6263 h 2829155"/>
              <a:gd name="connsiteX2" fmla="*/ 3688020 w 5147302"/>
              <a:gd name="connsiteY2" fmla="*/ 2829155 h 2829155"/>
              <a:gd name="connsiteX3" fmla="*/ 0 w 5147302"/>
              <a:gd name="connsiteY3" fmla="*/ 2829155 h 2829155"/>
              <a:gd name="connsiteX4" fmla="*/ 0 w 5147302"/>
              <a:gd name="connsiteY4" fmla="*/ 0 h 2829155"/>
              <a:gd name="connsiteX0" fmla="*/ 0 w 5247510"/>
              <a:gd name="connsiteY0" fmla="*/ 0 h 2829155"/>
              <a:gd name="connsiteX1" fmla="*/ 5247510 w 5247510"/>
              <a:gd name="connsiteY1" fmla="*/ 6263 h 2829155"/>
              <a:gd name="connsiteX2" fmla="*/ 3688020 w 5247510"/>
              <a:gd name="connsiteY2" fmla="*/ 2829155 h 2829155"/>
              <a:gd name="connsiteX3" fmla="*/ 0 w 5247510"/>
              <a:gd name="connsiteY3" fmla="*/ 2829155 h 2829155"/>
              <a:gd name="connsiteX4" fmla="*/ 0 w 5247510"/>
              <a:gd name="connsiteY4" fmla="*/ 0 h 2829155"/>
              <a:gd name="connsiteX0" fmla="*/ 0 w 5247510"/>
              <a:gd name="connsiteY0" fmla="*/ 0 h 2829155"/>
              <a:gd name="connsiteX1" fmla="*/ 5247510 w 5247510"/>
              <a:gd name="connsiteY1" fmla="*/ 6263 h 2829155"/>
              <a:gd name="connsiteX2" fmla="*/ 3418710 w 5247510"/>
              <a:gd name="connsiteY2" fmla="*/ 2829155 h 2829155"/>
              <a:gd name="connsiteX3" fmla="*/ 0 w 5247510"/>
              <a:gd name="connsiteY3" fmla="*/ 2829155 h 2829155"/>
              <a:gd name="connsiteX4" fmla="*/ 0 w 5247510"/>
              <a:gd name="connsiteY4" fmla="*/ 0 h 2829155"/>
              <a:gd name="connsiteX0" fmla="*/ 0 w 5255326"/>
              <a:gd name="connsiteY0" fmla="*/ 0 h 2829155"/>
              <a:gd name="connsiteX1" fmla="*/ 5247510 w 5255326"/>
              <a:gd name="connsiteY1" fmla="*/ 6263 h 2829155"/>
              <a:gd name="connsiteX2" fmla="*/ 5255326 w 5255326"/>
              <a:gd name="connsiteY2" fmla="*/ 2825752 h 2829155"/>
              <a:gd name="connsiteX3" fmla="*/ 0 w 5255326"/>
              <a:gd name="connsiteY3" fmla="*/ 2829155 h 2829155"/>
              <a:gd name="connsiteX4" fmla="*/ 0 w 5255326"/>
              <a:gd name="connsiteY4" fmla="*/ 0 h 2829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5326" h="2829155">
                <a:moveTo>
                  <a:pt x="0" y="0"/>
                </a:moveTo>
                <a:lnTo>
                  <a:pt x="5247510" y="6263"/>
                </a:lnTo>
                <a:cubicBezTo>
                  <a:pt x="5250115" y="946093"/>
                  <a:pt x="5252721" y="1885922"/>
                  <a:pt x="5255326" y="2825752"/>
                </a:cubicBezTo>
                <a:lnTo>
                  <a:pt x="0" y="282915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90000">
            <a:spAutoFit/>
          </a:bodyPr>
          <a:lstStyle>
            <a:lvl1pPr marL="177743" indent="-177743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buFont typeface="Arial" panose="020B0604020202020204" pitchFamily="34" charset="0"/>
              <a:buChar char="•"/>
              <a:tabLst/>
              <a:defRPr sz="1866" b="0" i="0">
                <a:solidFill>
                  <a:schemeClr val="tx2"/>
                </a:solidFill>
                <a:latin typeface="Barlow Light" pitchFamily="2" charset="77"/>
              </a:defRPr>
            </a:lvl1pPr>
            <a:lvl2pPr marL="357601" indent="-171395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buFont typeface="Arial" panose="020B0604020202020204" pitchFamily="34" charset="0"/>
              <a:buChar char="•"/>
              <a:tabLst/>
              <a:defRPr sz="1467" b="0" i="0">
                <a:solidFill>
                  <a:schemeClr val="tx2"/>
                </a:solidFill>
                <a:latin typeface="Barlow Light" pitchFamily="2" charset="77"/>
              </a:defRPr>
            </a:lvl2pPr>
            <a:lvl3pPr marL="914103" indent="0">
              <a:buNone/>
              <a:defRPr sz="1333" b="0" i="0">
                <a:solidFill>
                  <a:schemeClr val="tx2"/>
                </a:solidFill>
                <a:latin typeface="Barlow Light" pitchFamily="2" charset="77"/>
              </a:defRPr>
            </a:lvl3pPr>
            <a:lvl4pPr marL="1371155" indent="0">
              <a:buNone/>
              <a:defRPr sz="1200" b="0" i="0">
                <a:solidFill>
                  <a:schemeClr val="tx2"/>
                </a:solidFill>
                <a:latin typeface="Barlow Light" pitchFamily="2" charset="77"/>
              </a:defRPr>
            </a:lvl4pPr>
            <a:lvl5pPr marL="1828205" indent="0">
              <a:buNone/>
              <a:defRPr sz="1200" b="0" i="0">
                <a:solidFill>
                  <a:schemeClr val="tx2"/>
                </a:solidFill>
                <a:latin typeface="Barlow Light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5928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95">
          <p15:clr>
            <a:srgbClr val="FBAE40"/>
          </p15:clr>
        </p15:guide>
        <p15:guide id="4" pos="5465">
          <p15:clr>
            <a:srgbClr val="FBAE40"/>
          </p15:clr>
        </p15:guide>
        <p15:guide id="5" orient="horz" pos="282">
          <p15:clr>
            <a:srgbClr val="FBAE40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30b1a41ba8_0_220"/>
          <p:cNvSpPr txBox="1">
            <a:spLocks noGrp="1"/>
          </p:cNvSpPr>
          <p:nvPr>
            <p:ph type="title"/>
          </p:nvPr>
        </p:nvSpPr>
        <p:spPr>
          <a:xfrm>
            <a:off x="1408698" y="1127050"/>
            <a:ext cx="9371359" cy="292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99" b="1" i="0">
                <a:solidFill>
                  <a:srgbClr val="231F2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g230b1a41ba8_0_220"/>
          <p:cNvSpPr txBox="1">
            <a:spLocks noGrp="1"/>
          </p:cNvSpPr>
          <p:nvPr>
            <p:ph type="body" idx="1"/>
          </p:nvPr>
        </p:nvSpPr>
        <p:spPr>
          <a:xfrm>
            <a:off x="1434746" y="3029622"/>
            <a:ext cx="931947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063" lvl="0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>
                <a:solidFill>
                  <a:srgbClr val="231F2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126" lvl="1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189" lvl="2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251" lvl="3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5314" lvl="4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2377" lvl="5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199440" lvl="6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6503" lvl="7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3566" lvl="8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g230b1a41ba8_0_220"/>
          <p:cNvSpPr txBox="1">
            <a:spLocks noGrp="1"/>
          </p:cNvSpPr>
          <p:nvPr>
            <p:ph type="ftr" idx="11"/>
          </p:nvPr>
        </p:nvSpPr>
        <p:spPr>
          <a:xfrm>
            <a:off x="683494" y="6441159"/>
            <a:ext cx="2722091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2030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g230b1a41ba8_0_220"/>
          <p:cNvSpPr txBox="1">
            <a:spLocks noGrp="1"/>
          </p:cNvSpPr>
          <p:nvPr>
            <p:ph type="dt" idx="10"/>
          </p:nvPr>
        </p:nvSpPr>
        <p:spPr>
          <a:xfrm>
            <a:off x="609441" y="6377940"/>
            <a:ext cx="280337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g230b1a41ba8_0_220"/>
          <p:cNvSpPr txBox="1">
            <a:spLocks noGrp="1"/>
          </p:cNvSpPr>
          <p:nvPr>
            <p:ph type="sldNum" idx="12"/>
          </p:nvPr>
        </p:nvSpPr>
        <p:spPr>
          <a:xfrm>
            <a:off x="8775954" y="6377940"/>
            <a:ext cx="280337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267851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eadline Purple Background 1">
  <p:cSld name="1_Headline Purple Background 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56"/>
          <p:cNvSpPr txBox="1">
            <a:spLocks noGrp="1"/>
          </p:cNvSpPr>
          <p:nvPr>
            <p:ph type="ctrTitle"/>
          </p:nvPr>
        </p:nvSpPr>
        <p:spPr>
          <a:xfrm>
            <a:off x="1066522" y="1142999"/>
            <a:ext cx="10055781" cy="2743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39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0" name="Google Shape;60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565" y="557868"/>
            <a:ext cx="1568106" cy="44262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56"/>
          <p:cNvSpPr/>
          <p:nvPr/>
        </p:nvSpPr>
        <p:spPr>
          <a:xfrm>
            <a:off x="0" y="6400800"/>
            <a:ext cx="12188825" cy="46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" name="Google Shape;62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565" y="6415379"/>
            <a:ext cx="1568106" cy="44262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56"/>
          <p:cNvSpPr txBox="1"/>
          <p:nvPr/>
        </p:nvSpPr>
        <p:spPr>
          <a:xfrm>
            <a:off x="10208141" y="6400801"/>
            <a:ext cx="1371243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0" bIns="45688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4726545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0/50 Content 3">
  <p:cSld name="1_50/50 Content 3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4"/>
          <p:cNvSpPr/>
          <p:nvPr/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84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4989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sz="31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84"/>
          <p:cNvSpPr txBox="1">
            <a:spLocks noGrp="1"/>
          </p:cNvSpPr>
          <p:nvPr>
            <p:ph type="body" idx="1"/>
          </p:nvPr>
        </p:nvSpPr>
        <p:spPr>
          <a:xfrm>
            <a:off x="6551494" y="685801"/>
            <a:ext cx="502789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380886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399"/>
            </a:lvl1pPr>
            <a:lvl2pPr marL="914126" lvl="1" indent="-355493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799"/>
            </a:lvl3pPr>
            <a:lvl4pPr marL="1828251" lvl="3" indent="-33010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5314" lvl="4" indent="-33010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2377" lvl="5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6pPr>
            <a:lvl7pPr marL="3199440" lvl="6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7pPr>
            <a:lvl8pPr marL="3656503" lvl="7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8pPr>
            <a:lvl9pPr marL="4113566" lvl="8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9pPr>
          </a:lstStyle>
          <a:p>
            <a:endParaRPr/>
          </a:p>
        </p:txBody>
      </p:sp>
      <p:sp>
        <p:nvSpPr>
          <p:cNvPr id="68" name="Google Shape;68;p84"/>
          <p:cNvSpPr txBox="1">
            <a:spLocks noGrp="1"/>
          </p:cNvSpPr>
          <p:nvPr>
            <p:ph type="body" idx="2"/>
          </p:nvPr>
        </p:nvSpPr>
        <p:spPr>
          <a:xfrm>
            <a:off x="609442" y="1828800"/>
            <a:ext cx="49897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33010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>
                <a:solidFill>
                  <a:schemeClr val="l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84"/>
          <p:cNvSpPr txBox="1">
            <a:spLocks noGrp="1"/>
          </p:cNvSpPr>
          <p:nvPr>
            <p:ph type="body" idx="3"/>
          </p:nvPr>
        </p:nvSpPr>
        <p:spPr>
          <a:xfrm>
            <a:off x="609442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799">
                <a:solidFill>
                  <a:schemeClr val="l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84"/>
          <p:cNvSpPr/>
          <p:nvPr/>
        </p:nvSpPr>
        <p:spPr>
          <a:xfrm>
            <a:off x="0" y="6400800"/>
            <a:ext cx="12188825" cy="46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84"/>
          <p:cNvSpPr txBox="1"/>
          <p:nvPr/>
        </p:nvSpPr>
        <p:spPr>
          <a:xfrm>
            <a:off x="10208141" y="6400801"/>
            <a:ext cx="1371243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0" bIns="45688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271" y="6471313"/>
            <a:ext cx="1160496" cy="3275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7356222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 Connect With Us 1">
  <p:cSld name="1_End Connect With Us 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2"/>
          <p:cNvSpPr/>
          <p:nvPr/>
        </p:nvSpPr>
        <p:spPr>
          <a:xfrm>
            <a:off x="0" y="0"/>
            <a:ext cx="7013336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62"/>
          <p:cNvSpPr txBox="1">
            <a:spLocks noGrp="1"/>
          </p:cNvSpPr>
          <p:nvPr>
            <p:ph type="title"/>
          </p:nvPr>
        </p:nvSpPr>
        <p:spPr>
          <a:xfrm>
            <a:off x="609441" y="3395950"/>
            <a:ext cx="5942052" cy="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sz="31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2"/>
          <p:cNvSpPr txBox="1">
            <a:spLocks noGrp="1"/>
          </p:cNvSpPr>
          <p:nvPr>
            <p:ph type="body" idx="1"/>
          </p:nvPr>
        </p:nvSpPr>
        <p:spPr>
          <a:xfrm>
            <a:off x="7465656" y="5893361"/>
            <a:ext cx="4113728" cy="448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126" lvl="1" indent="-355493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799"/>
            </a:lvl3pPr>
            <a:lvl4pPr marL="1828251" lvl="3" indent="-33010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5314" lvl="4" indent="-33010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2377" lvl="5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6pPr>
            <a:lvl7pPr marL="3199440" lvl="6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7pPr>
            <a:lvl8pPr marL="3656503" lvl="7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8pPr>
            <a:lvl9pPr marL="4113566" lvl="8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9pPr>
          </a:lstStyle>
          <a:p>
            <a:endParaRPr/>
          </a:p>
        </p:txBody>
      </p:sp>
      <p:sp>
        <p:nvSpPr>
          <p:cNvPr id="77" name="Google Shape;77;p62"/>
          <p:cNvSpPr txBox="1"/>
          <p:nvPr/>
        </p:nvSpPr>
        <p:spPr>
          <a:xfrm>
            <a:off x="609441" y="2743250"/>
            <a:ext cx="554765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82827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Next Steps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62"/>
          <p:cNvSpPr>
            <a:spLocks noGrp="1"/>
          </p:cNvSpPr>
          <p:nvPr>
            <p:ph type="pic" idx="2"/>
          </p:nvPr>
        </p:nvSpPr>
        <p:spPr>
          <a:xfrm>
            <a:off x="7008575" y="0"/>
            <a:ext cx="5165663" cy="4572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79" name="Google Shape;79;p62"/>
          <p:cNvSpPr txBox="1"/>
          <p:nvPr/>
        </p:nvSpPr>
        <p:spPr>
          <a:xfrm>
            <a:off x="7465656" y="5016640"/>
            <a:ext cx="4113728" cy="43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Connect With Us</a:t>
            </a:r>
            <a:endParaRPr sz="1600" b="1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0" name="Google Shape;80;p62"/>
          <p:cNvSpPr txBox="1"/>
          <p:nvPr/>
        </p:nvSpPr>
        <p:spPr>
          <a:xfrm>
            <a:off x="7474120" y="5480190"/>
            <a:ext cx="4113728" cy="43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newrocket.com</a:t>
            </a:r>
            <a:endParaRPr sz="1600" b="0" i="0" u="none" strike="noStrike" cap="none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1" name="Google Shape;81;p62" descr="A picture containing text, clip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2240" y="510275"/>
            <a:ext cx="1966905" cy="55519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62"/>
          <p:cNvSpPr txBox="1"/>
          <p:nvPr/>
        </p:nvSpPr>
        <p:spPr>
          <a:xfrm>
            <a:off x="609441" y="989814"/>
            <a:ext cx="2285405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688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 Beyond Workflows ™️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" name="Google Shape;83;p62"/>
          <p:cNvCxnSpPr/>
          <p:nvPr/>
        </p:nvCxnSpPr>
        <p:spPr>
          <a:xfrm>
            <a:off x="623288" y="3220550"/>
            <a:ext cx="564453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" name="Google Shape;84;p62"/>
          <p:cNvSpPr/>
          <p:nvPr/>
        </p:nvSpPr>
        <p:spPr>
          <a:xfrm>
            <a:off x="0" y="6400800"/>
            <a:ext cx="12188825" cy="46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62"/>
          <p:cNvSpPr txBox="1"/>
          <p:nvPr/>
        </p:nvSpPr>
        <p:spPr>
          <a:xfrm>
            <a:off x="10208141" y="6400801"/>
            <a:ext cx="1371243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0" bIns="45688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271" y="6471313"/>
            <a:ext cx="1160496" cy="3275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2273959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0/40 Content 2">
  <p:cSld name="1_60/40 Content 2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5"/>
          <p:cNvSpPr/>
          <p:nvPr/>
        </p:nvSpPr>
        <p:spPr>
          <a:xfrm>
            <a:off x="0" y="0"/>
            <a:ext cx="702776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55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594205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sz="31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55"/>
          <p:cNvSpPr txBox="1">
            <a:spLocks noGrp="1"/>
          </p:cNvSpPr>
          <p:nvPr>
            <p:ph type="body" idx="1"/>
          </p:nvPr>
        </p:nvSpPr>
        <p:spPr>
          <a:xfrm>
            <a:off x="7465656" y="685800"/>
            <a:ext cx="4113728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rmAutofit/>
          </a:bodyPr>
          <a:lstStyle>
            <a:lvl1pPr marL="457063" lvl="0" indent="-380886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399"/>
            </a:lvl1pPr>
            <a:lvl2pPr marL="914126" lvl="1" indent="-355493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799"/>
            </a:lvl3pPr>
            <a:lvl4pPr marL="1828251" lvl="3" indent="-33010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5314" lvl="4" indent="-33010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2377" lvl="5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6pPr>
            <a:lvl7pPr marL="3199440" lvl="6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7pPr>
            <a:lvl8pPr marL="3656503" lvl="7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8pPr>
            <a:lvl9pPr marL="4113566" lvl="8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9pPr>
          </a:lstStyle>
          <a:p>
            <a:endParaRPr/>
          </a:p>
        </p:txBody>
      </p:sp>
      <p:sp>
        <p:nvSpPr>
          <p:cNvPr id="91" name="Google Shape;91;p55"/>
          <p:cNvSpPr txBox="1">
            <a:spLocks noGrp="1"/>
          </p:cNvSpPr>
          <p:nvPr>
            <p:ph type="body" idx="2"/>
          </p:nvPr>
        </p:nvSpPr>
        <p:spPr>
          <a:xfrm>
            <a:off x="609443" y="1828800"/>
            <a:ext cx="5942051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33010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>
                <a:solidFill>
                  <a:schemeClr val="l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2" name="Google Shape;92;p55"/>
          <p:cNvSpPr txBox="1">
            <a:spLocks noGrp="1"/>
          </p:cNvSpPr>
          <p:nvPr>
            <p:ph type="body" idx="3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799">
                <a:solidFill>
                  <a:schemeClr val="l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55"/>
          <p:cNvSpPr/>
          <p:nvPr/>
        </p:nvSpPr>
        <p:spPr>
          <a:xfrm>
            <a:off x="0" y="6400800"/>
            <a:ext cx="12188825" cy="46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55"/>
          <p:cNvSpPr txBox="1"/>
          <p:nvPr/>
        </p:nvSpPr>
        <p:spPr>
          <a:xfrm>
            <a:off x="10208141" y="6400801"/>
            <a:ext cx="1371243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0" bIns="45688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271" y="6471313"/>
            <a:ext cx="1160496" cy="3275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10079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0455382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0/30 Content 1">
  <p:cSld name="1_70/30 Content 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7"/>
          <p:cNvSpPr>
            <a:spLocks noGrp="1"/>
          </p:cNvSpPr>
          <p:nvPr>
            <p:ph type="pic" idx="2"/>
          </p:nvPr>
        </p:nvSpPr>
        <p:spPr>
          <a:xfrm>
            <a:off x="7922736" y="0"/>
            <a:ext cx="4266089" cy="64008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98" name="Google Shape;98;p67"/>
          <p:cNvSpPr txBox="1">
            <a:spLocks noGrp="1"/>
          </p:cNvSpPr>
          <p:nvPr>
            <p:ph type="title"/>
          </p:nvPr>
        </p:nvSpPr>
        <p:spPr>
          <a:xfrm>
            <a:off x="609441" y="685801"/>
            <a:ext cx="685621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sz="3199">
                <a:latin typeface="Inter"/>
                <a:ea typeface="Inter"/>
                <a:cs typeface="Inter"/>
                <a:sym typeface="Int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7"/>
          <p:cNvSpPr txBox="1">
            <a:spLocks noGrp="1"/>
          </p:cNvSpPr>
          <p:nvPr>
            <p:ph type="body" idx="1"/>
          </p:nvPr>
        </p:nvSpPr>
        <p:spPr>
          <a:xfrm>
            <a:off x="609440" y="1828801"/>
            <a:ext cx="6856214" cy="434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22853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latin typeface="Inter"/>
                <a:ea typeface="Inter"/>
                <a:cs typeface="Inter"/>
                <a:sym typeface="Inter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67"/>
          <p:cNvSpPr txBox="1">
            <a:spLocks noGrp="1"/>
          </p:cNvSpPr>
          <p:nvPr>
            <p:ph type="body" idx="3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2414852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eadline Picture Background 1">
  <p:cSld name="1_Headline Picture Background 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7"/>
          <p:cNvSpPr>
            <a:spLocks noGrp="1"/>
          </p:cNvSpPr>
          <p:nvPr>
            <p:ph type="pic" idx="2"/>
          </p:nvPr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03" name="Google Shape;103;p57"/>
          <p:cNvSpPr txBox="1">
            <a:spLocks noGrp="1"/>
          </p:cNvSpPr>
          <p:nvPr>
            <p:ph type="ctrTitle"/>
          </p:nvPr>
        </p:nvSpPr>
        <p:spPr>
          <a:xfrm>
            <a:off x="609441" y="685799"/>
            <a:ext cx="10969943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sz="3199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57"/>
          <p:cNvSpPr/>
          <p:nvPr/>
        </p:nvSpPr>
        <p:spPr>
          <a:xfrm>
            <a:off x="0" y="6400800"/>
            <a:ext cx="12188825" cy="46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57"/>
          <p:cNvSpPr txBox="1"/>
          <p:nvPr/>
        </p:nvSpPr>
        <p:spPr>
          <a:xfrm>
            <a:off x="10208141" y="6400801"/>
            <a:ext cx="1371243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0" bIns="45688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271" y="6471313"/>
            <a:ext cx="1160496" cy="3275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4080882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3/33/33 Content 6">
  <p:cSld name="1_33/33/33 Content 6">
    <p:bg>
      <p:bgPr>
        <a:solidFill>
          <a:schemeClr val="accen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9"/>
          <p:cNvSpPr/>
          <p:nvPr/>
        </p:nvSpPr>
        <p:spPr>
          <a:xfrm>
            <a:off x="1066533" y="2400305"/>
            <a:ext cx="2285396" cy="2285991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59"/>
          <p:cNvSpPr/>
          <p:nvPr/>
        </p:nvSpPr>
        <p:spPr>
          <a:xfrm>
            <a:off x="8836901" y="2400303"/>
            <a:ext cx="2285396" cy="2285991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59"/>
          <p:cNvSpPr/>
          <p:nvPr/>
        </p:nvSpPr>
        <p:spPr>
          <a:xfrm>
            <a:off x="4960856" y="2400305"/>
            <a:ext cx="2285396" cy="2285991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59"/>
          <p:cNvSpPr txBox="1">
            <a:spLocks noGrp="1"/>
          </p:cNvSpPr>
          <p:nvPr>
            <p:ph type="body" idx="1"/>
          </p:nvPr>
        </p:nvSpPr>
        <p:spPr>
          <a:xfrm>
            <a:off x="609442" y="4800600"/>
            <a:ext cx="31995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063" lvl="0" indent="-22853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999" b="1" i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59"/>
          <p:cNvSpPr txBox="1">
            <a:spLocks noGrp="1"/>
          </p:cNvSpPr>
          <p:nvPr>
            <p:ph type="body" idx="2"/>
          </p:nvPr>
        </p:nvSpPr>
        <p:spPr>
          <a:xfrm>
            <a:off x="4503772" y="4800600"/>
            <a:ext cx="319956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063" lvl="0" indent="-22853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999" b="1" i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59"/>
          <p:cNvSpPr txBox="1">
            <a:spLocks noGrp="1"/>
          </p:cNvSpPr>
          <p:nvPr>
            <p:ph type="body" idx="3"/>
          </p:nvPr>
        </p:nvSpPr>
        <p:spPr>
          <a:xfrm>
            <a:off x="8379813" y="4809565"/>
            <a:ext cx="319957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063" lvl="0" indent="-22853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999" b="1" i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59"/>
          <p:cNvSpPr>
            <a:spLocks noGrp="1"/>
          </p:cNvSpPr>
          <p:nvPr>
            <p:ph type="pic" idx="4"/>
          </p:nvPr>
        </p:nvSpPr>
        <p:spPr>
          <a:xfrm>
            <a:off x="1637876" y="2971799"/>
            <a:ext cx="1142702" cy="11430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59"/>
          <p:cNvSpPr>
            <a:spLocks noGrp="1"/>
          </p:cNvSpPr>
          <p:nvPr>
            <p:ph type="pic" idx="5"/>
          </p:nvPr>
        </p:nvSpPr>
        <p:spPr>
          <a:xfrm>
            <a:off x="5532202" y="2971800"/>
            <a:ext cx="1142702" cy="1143000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59"/>
          <p:cNvSpPr>
            <a:spLocks noGrp="1"/>
          </p:cNvSpPr>
          <p:nvPr>
            <p:ph type="pic" idx="6"/>
          </p:nvPr>
        </p:nvSpPr>
        <p:spPr>
          <a:xfrm>
            <a:off x="9408247" y="2971798"/>
            <a:ext cx="1142702" cy="114300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59"/>
          <p:cNvSpPr txBox="1">
            <a:spLocks noGrp="1"/>
          </p:cNvSpPr>
          <p:nvPr>
            <p:ph type="body" idx="7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799">
                <a:solidFill>
                  <a:schemeClr val="l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59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ctr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59"/>
          <p:cNvSpPr/>
          <p:nvPr/>
        </p:nvSpPr>
        <p:spPr>
          <a:xfrm>
            <a:off x="0" y="6400800"/>
            <a:ext cx="12188825" cy="46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59"/>
          <p:cNvSpPr txBox="1"/>
          <p:nvPr/>
        </p:nvSpPr>
        <p:spPr>
          <a:xfrm>
            <a:off x="10208141" y="6400801"/>
            <a:ext cx="1371243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0" bIns="45688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271" y="6471313"/>
            <a:ext cx="1160496" cy="3275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1194382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text with picture">
  <p:cSld name="1_Title and body text with pictur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0b1a41ba8_0_814"/>
          <p:cNvSpPr/>
          <p:nvPr/>
        </p:nvSpPr>
        <p:spPr>
          <a:xfrm>
            <a:off x="0" y="6237515"/>
            <a:ext cx="12188825" cy="62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g230b1a41ba8_0_814"/>
          <p:cNvSpPr txBox="1">
            <a:spLocks noGrp="1"/>
          </p:cNvSpPr>
          <p:nvPr>
            <p:ph type="title"/>
          </p:nvPr>
        </p:nvSpPr>
        <p:spPr>
          <a:xfrm>
            <a:off x="500614" y="475042"/>
            <a:ext cx="6301059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Barlow SemiBold"/>
              <a:buNone/>
              <a:defRPr sz="3199" b="1" i="0" u="none" strike="noStrike" cap="none">
                <a:solidFill>
                  <a:schemeClr val="accen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9pPr>
          </a:lstStyle>
          <a:p>
            <a:endParaRPr/>
          </a:p>
        </p:txBody>
      </p:sp>
      <p:sp>
        <p:nvSpPr>
          <p:cNvPr id="125" name="Google Shape;125;g230b1a41ba8_0_814"/>
          <p:cNvSpPr/>
          <p:nvPr/>
        </p:nvSpPr>
        <p:spPr>
          <a:xfrm>
            <a:off x="0" y="6237515"/>
            <a:ext cx="626237" cy="62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g230b1a41ba8_0_8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6412" y="6354911"/>
            <a:ext cx="315603" cy="394607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230b1a41ba8_0_814"/>
          <p:cNvSpPr txBox="1"/>
          <p:nvPr/>
        </p:nvSpPr>
        <p:spPr>
          <a:xfrm>
            <a:off x="750919" y="6379030"/>
            <a:ext cx="1490912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lang="en-US" sz="1333" b="1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CONFIDENTIAL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230b1a41ba8_0_814"/>
          <p:cNvSpPr txBox="1"/>
          <p:nvPr/>
        </p:nvSpPr>
        <p:spPr>
          <a:xfrm>
            <a:off x="10980826" y="6357255"/>
            <a:ext cx="72911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688" rIns="91401" bIns="45688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 b="1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t>‹#›</a:t>
            </a:fld>
            <a:endParaRPr sz="1600" b="1" i="0" u="none" strike="noStrike" cap="none">
              <a:solidFill>
                <a:schemeClr val="dk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29" name="Google Shape;129;g230b1a41ba8_0_814"/>
          <p:cNvSpPr>
            <a:spLocks noGrp="1"/>
          </p:cNvSpPr>
          <p:nvPr>
            <p:ph type="pic" idx="2"/>
          </p:nvPr>
        </p:nvSpPr>
        <p:spPr>
          <a:xfrm>
            <a:off x="7390317" y="596901"/>
            <a:ext cx="4174313" cy="5115000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g230b1a41ba8_0_814"/>
          <p:cNvSpPr txBox="1">
            <a:spLocks noGrp="1"/>
          </p:cNvSpPr>
          <p:nvPr>
            <p:ph type="body" idx="1"/>
          </p:nvPr>
        </p:nvSpPr>
        <p:spPr>
          <a:xfrm>
            <a:off x="522380" y="1461326"/>
            <a:ext cx="6279464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>
            <a:lvl1pPr marL="457063" marR="0" lvl="0" indent="-347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7"/>
              <a:buFont typeface="Arial"/>
              <a:buChar char="•"/>
              <a:defRPr sz="1866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126" marR="0" lvl="1" indent="-321657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1467"/>
              <a:buFont typeface="Arial"/>
              <a:buChar char="•"/>
              <a:defRPr sz="1467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189" marR="0" lvl="2" indent="-228531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251" marR="0" lvl="3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5314" marR="0" lvl="4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2377" marR="0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99440" marR="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6503" marR="0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3566" marR="0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5599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79" userDrawn="1">
          <p15:clr>
            <a:srgbClr val="FBAE40"/>
          </p15:clr>
        </p15:guide>
        <p15:guide id="3" pos="295" userDrawn="1">
          <p15:clr>
            <a:srgbClr val="FBAE40"/>
          </p15:clr>
        </p15:guide>
        <p15:guide id="4" pos="5464" userDrawn="1">
          <p15:clr>
            <a:srgbClr val="FBAE40"/>
          </p15:clr>
        </p15:guide>
        <p15:guide id="5" orient="horz" pos="282" userDrawn="1">
          <p15:clr>
            <a:srgbClr val="FBAE40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text with picture">
  <p:cSld name="4_Title and body text with pictur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0b1a41ba8_0_814"/>
          <p:cNvSpPr/>
          <p:nvPr/>
        </p:nvSpPr>
        <p:spPr>
          <a:xfrm>
            <a:off x="0" y="6237515"/>
            <a:ext cx="12188825" cy="62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g230b1a41ba8_0_814"/>
          <p:cNvSpPr txBox="1">
            <a:spLocks noGrp="1"/>
          </p:cNvSpPr>
          <p:nvPr>
            <p:ph type="title"/>
          </p:nvPr>
        </p:nvSpPr>
        <p:spPr>
          <a:xfrm>
            <a:off x="500614" y="475042"/>
            <a:ext cx="6301059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Barlow SemiBold"/>
              <a:buNone/>
              <a:defRPr sz="3199" b="1" i="0" u="none" strike="noStrike" cap="none">
                <a:solidFill>
                  <a:schemeClr val="accen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9pPr>
          </a:lstStyle>
          <a:p>
            <a:endParaRPr/>
          </a:p>
        </p:txBody>
      </p:sp>
      <p:sp>
        <p:nvSpPr>
          <p:cNvPr id="125" name="Google Shape;125;g230b1a41ba8_0_814"/>
          <p:cNvSpPr/>
          <p:nvPr/>
        </p:nvSpPr>
        <p:spPr>
          <a:xfrm>
            <a:off x="0" y="6237515"/>
            <a:ext cx="626237" cy="62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g230b1a41ba8_0_8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6412" y="6354911"/>
            <a:ext cx="315603" cy="394607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230b1a41ba8_0_814"/>
          <p:cNvSpPr txBox="1"/>
          <p:nvPr/>
        </p:nvSpPr>
        <p:spPr>
          <a:xfrm>
            <a:off x="750919" y="6379030"/>
            <a:ext cx="1490912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lang="en-US" sz="1333" b="1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CONFIDENTIAL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230b1a41ba8_0_814"/>
          <p:cNvSpPr txBox="1"/>
          <p:nvPr/>
        </p:nvSpPr>
        <p:spPr>
          <a:xfrm>
            <a:off x="10980826" y="6357255"/>
            <a:ext cx="72911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688" rIns="91401" bIns="45688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 b="1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t>‹#›</a:t>
            </a:fld>
            <a:endParaRPr sz="1600" b="1" i="0" u="none" strike="noStrike" cap="none">
              <a:solidFill>
                <a:schemeClr val="dk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29" name="Google Shape;129;g230b1a41ba8_0_814"/>
          <p:cNvSpPr>
            <a:spLocks noGrp="1"/>
          </p:cNvSpPr>
          <p:nvPr>
            <p:ph type="pic" idx="2"/>
          </p:nvPr>
        </p:nvSpPr>
        <p:spPr>
          <a:xfrm>
            <a:off x="7390317" y="596901"/>
            <a:ext cx="4174313" cy="5115000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g230b1a41ba8_0_814"/>
          <p:cNvSpPr txBox="1">
            <a:spLocks noGrp="1"/>
          </p:cNvSpPr>
          <p:nvPr>
            <p:ph type="body" idx="1"/>
          </p:nvPr>
        </p:nvSpPr>
        <p:spPr>
          <a:xfrm>
            <a:off x="522380" y="1461326"/>
            <a:ext cx="6279464" cy="37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>
            <a:lvl1pPr marL="457063" marR="0" lvl="0" indent="-347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7"/>
              <a:buFont typeface="Arial"/>
              <a:buChar char="•"/>
              <a:defRPr sz="1866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126" marR="0" lvl="1" indent="-321657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1467"/>
              <a:buFont typeface="Arial"/>
              <a:buChar char="•"/>
              <a:defRPr sz="1467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189" marR="0" lvl="2" indent="-228531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251" marR="0" lvl="3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5314" marR="0" lvl="4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2377" marR="0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99440" marR="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6503" marR="0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3566" marR="0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6918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95">
          <p15:clr>
            <a:srgbClr val="FBAE40"/>
          </p15:clr>
        </p15:guide>
        <p15:guide id="4" pos="5465">
          <p15:clr>
            <a:srgbClr val="FBAE40"/>
          </p15:clr>
        </p15:guide>
        <p15:guide id="5" orient="horz" pos="282">
          <p15:clr>
            <a:srgbClr val="FBAE40"/>
          </p15:clr>
        </p15:guide>
      </p15:sldGuideLst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text with picture bleed">
  <p:cSld name="1_Title and body text with picture bleed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30b1a41ba8_0_1068"/>
          <p:cNvSpPr/>
          <p:nvPr/>
        </p:nvSpPr>
        <p:spPr>
          <a:xfrm>
            <a:off x="0" y="6237515"/>
            <a:ext cx="12188825" cy="62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g230b1a41ba8_0_1068"/>
          <p:cNvSpPr txBox="1">
            <a:spLocks noGrp="1"/>
          </p:cNvSpPr>
          <p:nvPr>
            <p:ph type="title"/>
          </p:nvPr>
        </p:nvSpPr>
        <p:spPr>
          <a:xfrm>
            <a:off x="500614" y="475042"/>
            <a:ext cx="6301059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Barlow SemiBold"/>
              <a:buNone/>
              <a:defRPr sz="3199" b="1" i="0" u="none" strike="noStrike" cap="none">
                <a:solidFill>
                  <a:schemeClr val="accen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9pPr>
          </a:lstStyle>
          <a:p>
            <a:endParaRPr/>
          </a:p>
        </p:txBody>
      </p:sp>
      <p:sp>
        <p:nvSpPr>
          <p:cNvPr id="134" name="Google Shape;134;g230b1a41ba8_0_1068"/>
          <p:cNvSpPr/>
          <p:nvPr/>
        </p:nvSpPr>
        <p:spPr>
          <a:xfrm>
            <a:off x="0" y="6237515"/>
            <a:ext cx="626237" cy="62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g230b1a41ba8_0_10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6412" y="6354911"/>
            <a:ext cx="315603" cy="394607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230b1a41ba8_0_1068"/>
          <p:cNvSpPr txBox="1"/>
          <p:nvPr/>
        </p:nvSpPr>
        <p:spPr>
          <a:xfrm>
            <a:off x="750919" y="6379030"/>
            <a:ext cx="1490912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lang="en-US" sz="1333" b="1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CONFIDENTIAL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230b1a41ba8_0_1068"/>
          <p:cNvSpPr txBox="1"/>
          <p:nvPr/>
        </p:nvSpPr>
        <p:spPr>
          <a:xfrm>
            <a:off x="10980826" y="6357255"/>
            <a:ext cx="72911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 b="1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t>‹#›</a:t>
            </a:fld>
            <a:endParaRPr sz="1600" b="1" i="0" u="none" strike="noStrike" cap="none">
              <a:solidFill>
                <a:schemeClr val="dk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38" name="Google Shape;138;g230b1a41ba8_0_1068"/>
          <p:cNvSpPr>
            <a:spLocks noGrp="1"/>
          </p:cNvSpPr>
          <p:nvPr>
            <p:ph type="pic" idx="2"/>
          </p:nvPr>
        </p:nvSpPr>
        <p:spPr>
          <a:xfrm>
            <a:off x="7430174" y="-2"/>
            <a:ext cx="4758560" cy="62259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g230b1a41ba8_0_1068"/>
          <p:cNvSpPr txBox="1">
            <a:spLocks noGrp="1"/>
          </p:cNvSpPr>
          <p:nvPr>
            <p:ph type="body" idx="1"/>
          </p:nvPr>
        </p:nvSpPr>
        <p:spPr>
          <a:xfrm>
            <a:off x="522379" y="1295401"/>
            <a:ext cx="6301059" cy="43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063" marR="0" lvl="0" indent="-22853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67"/>
              <a:buFont typeface="Arial"/>
              <a:buNone/>
              <a:defRPr sz="1467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126" marR="0" lvl="1" indent="-321657" algn="l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2"/>
              </a:buClr>
              <a:buSzPts val="1467"/>
              <a:buFont typeface="Arial"/>
              <a:buChar char="•"/>
              <a:defRPr sz="1467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189" marR="0" lvl="2" indent="-228531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251" marR="0" lvl="3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5314" marR="0" lvl="4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2377" marR="0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99440" marR="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6503" marR="0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3566" marR="0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951716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/33/33 Content 3">
  <p:cSld name="1_33/33/33 Content 3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8"/>
          <p:cNvSpPr txBox="1">
            <a:spLocks noGrp="1"/>
          </p:cNvSpPr>
          <p:nvPr>
            <p:ph type="body" idx="1"/>
          </p:nvPr>
        </p:nvSpPr>
        <p:spPr>
          <a:xfrm>
            <a:off x="609442" y="2971800"/>
            <a:ext cx="31995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 b="1" i="0">
                <a:latin typeface="Arial"/>
                <a:ea typeface="Arial"/>
                <a:cs typeface="Arial"/>
                <a:sym typeface="Arial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58"/>
          <p:cNvSpPr txBox="1">
            <a:spLocks noGrp="1"/>
          </p:cNvSpPr>
          <p:nvPr>
            <p:ph type="body" idx="2"/>
          </p:nvPr>
        </p:nvSpPr>
        <p:spPr>
          <a:xfrm>
            <a:off x="4266089" y="2971800"/>
            <a:ext cx="319956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 b="1" i="0">
                <a:latin typeface="Arial"/>
                <a:ea typeface="Arial"/>
                <a:cs typeface="Arial"/>
                <a:sym typeface="Arial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58"/>
          <p:cNvSpPr txBox="1">
            <a:spLocks noGrp="1"/>
          </p:cNvSpPr>
          <p:nvPr>
            <p:ph type="body" idx="3"/>
          </p:nvPr>
        </p:nvSpPr>
        <p:spPr>
          <a:xfrm>
            <a:off x="7922732" y="2971800"/>
            <a:ext cx="319957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 b="1" i="0">
                <a:latin typeface="Arial"/>
                <a:ea typeface="Arial"/>
                <a:cs typeface="Arial"/>
                <a:sym typeface="Arial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58"/>
          <p:cNvSpPr>
            <a:spLocks noGrp="1"/>
          </p:cNvSpPr>
          <p:nvPr>
            <p:ph type="pic" idx="4"/>
          </p:nvPr>
        </p:nvSpPr>
        <p:spPr>
          <a:xfrm>
            <a:off x="618866" y="2062846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145" name="Google Shape;145;p58"/>
          <p:cNvSpPr>
            <a:spLocks noGrp="1"/>
          </p:cNvSpPr>
          <p:nvPr>
            <p:ph type="pic" idx="5"/>
          </p:nvPr>
        </p:nvSpPr>
        <p:spPr>
          <a:xfrm>
            <a:off x="4275513" y="2062846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146" name="Google Shape;146;p58"/>
          <p:cNvSpPr>
            <a:spLocks noGrp="1"/>
          </p:cNvSpPr>
          <p:nvPr>
            <p:ph type="pic" idx="6"/>
          </p:nvPr>
        </p:nvSpPr>
        <p:spPr>
          <a:xfrm>
            <a:off x="7932161" y="2062846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147" name="Google Shape;147;p58"/>
          <p:cNvSpPr txBox="1">
            <a:spLocks noGrp="1"/>
          </p:cNvSpPr>
          <p:nvPr>
            <p:ph type="body" idx="7"/>
          </p:nvPr>
        </p:nvSpPr>
        <p:spPr>
          <a:xfrm>
            <a:off x="609438" y="3429000"/>
            <a:ext cx="3199571" cy="274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58"/>
          <p:cNvSpPr txBox="1">
            <a:spLocks noGrp="1"/>
          </p:cNvSpPr>
          <p:nvPr>
            <p:ph type="body" idx="8"/>
          </p:nvPr>
        </p:nvSpPr>
        <p:spPr>
          <a:xfrm>
            <a:off x="4266089" y="3428462"/>
            <a:ext cx="3199567" cy="274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58"/>
          <p:cNvSpPr txBox="1">
            <a:spLocks noGrp="1"/>
          </p:cNvSpPr>
          <p:nvPr>
            <p:ph type="body" idx="9"/>
          </p:nvPr>
        </p:nvSpPr>
        <p:spPr>
          <a:xfrm>
            <a:off x="7922736" y="3429001"/>
            <a:ext cx="3199567" cy="2742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58"/>
          <p:cNvSpPr txBox="1">
            <a:spLocks noGrp="1"/>
          </p:cNvSpPr>
          <p:nvPr>
            <p:ph type="body" idx="13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58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ctr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4161106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ourney 1">
  <p:cSld name="1_Journey 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" name="Google Shape;153;p60"/>
          <p:cNvCxnSpPr/>
          <p:nvPr/>
        </p:nvCxnSpPr>
        <p:spPr>
          <a:xfrm>
            <a:off x="2437765" y="3239902"/>
            <a:ext cx="0" cy="64008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4" name="Google Shape;154;p60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731329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5" name="Google Shape;155;p60"/>
          <p:cNvCxnSpPr/>
          <p:nvPr/>
        </p:nvCxnSpPr>
        <p:spPr>
          <a:xfrm>
            <a:off x="1295242" y="3884939"/>
            <a:ext cx="0" cy="64008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6" name="Google Shape;156;p60"/>
          <p:cNvCxnSpPr/>
          <p:nvPr/>
        </p:nvCxnSpPr>
        <p:spPr>
          <a:xfrm>
            <a:off x="1298110" y="3881054"/>
            <a:ext cx="9824193" cy="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7" name="Google Shape;157;p60"/>
          <p:cNvSpPr/>
          <p:nvPr/>
        </p:nvSpPr>
        <p:spPr>
          <a:xfrm>
            <a:off x="8379817" y="685800"/>
            <a:ext cx="228540" cy="228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accen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58" name="Google Shape;158;p60"/>
          <p:cNvSpPr/>
          <p:nvPr/>
        </p:nvSpPr>
        <p:spPr>
          <a:xfrm>
            <a:off x="1203900" y="3787902"/>
            <a:ext cx="182326" cy="186304"/>
          </a:xfrm>
          <a:prstGeom prst="ellipse">
            <a:avLst/>
          </a:prstGeom>
          <a:solidFill>
            <a:schemeClr val="accent6"/>
          </a:solidFill>
          <a:ln w="38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59" name="Google Shape;159;p60"/>
          <p:cNvSpPr/>
          <p:nvPr/>
        </p:nvSpPr>
        <p:spPr>
          <a:xfrm>
            <a:off x="8379818" y="1144997"/>
            <a:ext cx="22854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accen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60" name="Google Shape;160;p60"/>
          <p:cNvSpPr txBox="1">
            <a:spLocks noGrp="1"/>
          </p:cNvSpPr>
          <p:nvPr>
            <p:ph type="body" idx="1"/>
          </p:nvPr>
        </p:nvSpPr>
        <p:spPr>
          <a:xfrm>
            <a:off x="609441" y="4561952"/>
            <a:ext cx="1371240" cy="708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063" lvl="0" indent="-22853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 i="0">
                <a:latin typeface="Inter Light"/>
                <a:ea typeface="Inter Light"/>
                <a:cs typeface="Inter Light"/>
                <a:sym typeface="Inter Light"/>
              </a:defRPr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60"/>
          <p:cNvSpPr txBox="1">
            <a:spLocks noGrp="1"/>
          </p:cNvSpPr>
          <p:nvPr>
            <p:ph type="body" idx="2"/>
          </p:nvPr>
        </p:nvSpPr>
        <p:spPr>
          <a:xfrm>
            <a:off x="8836898" y="685801"/>
            <a:ext cx="228540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82875" anchor="t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 i="0">
                <a:latin typeface="Inter Light"/>
                <a:ea typeface="Inter Light"/>
                <a:cs typeface="Inter Light"/>
                <a:sym typeface="Inter Light"/>
              </a:defRPr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60"/>
          <p:cNvSpPr txBox="1">
            <a:spLocks noGrp="1"/>
          </p:cNvSpPr>
          <p:nvPr>
            <p:ph type="body" idx="3"/>
          </p:nvPr>
        </p:nvSpPr>
        <p:spPr>
          <a:xfrm>
            <a:off x="8836898" y="1143000"/>
            <a:ext cx="228540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82875" anchor="t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 i="0">
                <a:latin typeface="Inter Light"/>
                <a:ea typeface="Inter Light"/>
                <a:cs typeface="Inter Light"/>
                <a:sym typeface="Inter Light"/>
              </a:defRPr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60"/>
          <p:cNvSpPr/>
          <p:nvPr/>
        </p:nvSpPr>
        <p:spPr>
          <a:xfrm>
            <a:off x="2209225" y="3638409"/>
            <a:ext cx="457081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accen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64" name="Google Shape;164;p60"/>
          <p:cNvSpPr txBox="1">
            <a:spLocks noGrp="1"/>
          </p:cNvSpPr>
          <p:nvPr>
            <p:ph type="body" idx="4"/>
          </p:nvPr>
        </p:nvSpPr>
        <p:spPr>
          <a:xfrm>
            <a:off x="1752145" y="2522448"/>
            <a:ext cx="1371240" cy="677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063" lvl="0" indent="-22853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 i="0">
                <a:latin typeface="Inter Light"/>
                <a:ea typeface="Inter Light"/>
                <a:cs typeface="Inter Light"/>
                <a:sym typeface="Inter Light"/>
              </a:defRPr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9675606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ing slide md-grey">
  <p:cSld name="1_Dividing slide md-grey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30b1a41ba8_0_1777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g230b1a41ba8_0_17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26173" y="995855"/>
            <a:ext cx="4905665" cy="6308927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230b1a41ba8_0_1777"/>
          <p:cNvSpPr txBox="1">
            <a:spLocks noGrp="1"/>
          </p:cNvSpPr>
          <p:nvPr>
            <p:ph type="body" idx="1"/>
          </p:nvPr>
        </p:nvSpPr>
        <p:spPr>
          <a:xfrm>
            <a:off x="829496" y="1258705"/>
            <a:ext cx="6283363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063" marR="0" lvl="0" indent="-22853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199" b="1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L="914126" marR="0" lvl="1" indent="-3808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189" marR="0" lvl="2" indent="-3808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251" marR="0" lvl="3" indent="-3808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314" marR="0" lvl="4" indent="-3808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2377" marR="0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99440" marR="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6503" marR="0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3566" marR="0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9" name="Google Shape;169;g230b1a41ba8_0_1777"/>
          <p:cNvCxnSpPr/>
          <p:nvPr/>
        </p:nvCxnSpPr>
        <p:spPr>
          <a:xfrm>
            <a:off x="914162" y="2102583"/>
            <a:ext cx="1229680" cy="0"/>
          </a:xfrm>
          <a:prstGeom prst="straightConnector1">
            <a:avLst/>
          </a:prstGeom>
          <a:noFill/>
          <a:ln w="444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0" name="Google Shape;170;g230b1a41ba8_0_1777"/>
          <p:cNvSpPr txBox="1">
            <a:spLocks noGrp="1"/>
          </p:cNvSpPr>
          <p:nvPr>
            <p:ph type="body" idx="2"/>
          </p:nvPr>
        </p:nvSpPr>
        <p:spPr>
          <a:xfrm>
            <a:off x="746288" y="2936473"/>
            <a:ext cx="8390015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063" marR="0" lvl="0" indent="-22853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867"/>
              <a:buFont typeface="Arial"/>
              <a:buNone/>
              <a:defRPr sz="5865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126" marR="0" lvl="1" indent="-3808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189" marR="0" lvl="2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999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251" marR="0" lvl="3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5314" marR="0" lvl="4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2377" marR="0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99440" marR="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6503" marR="0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3566" marR="0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Google Shape;171;g230b1a41ba8_0_1777"/>
          <p:cNvSpPr txBox="1">
            <a:spLocks noGrp="1"/>
          </p:cNvSpPr>
          <p:nvPr>
            <p:ph type="body" idx="3"/>
          </p:nvPr>
        </p:nvSpPr>
        <p:spPr>
          <a:xfrm>
            <a:off x="803100" y="3861311"/>
            <a:ext cx="5332911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063" marR="0" lvl="0" indent="-22853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67"/>
              <a:buFont typeface="Arial"/>
              <a:buNone/>
              <a:defRPr sz="2666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126" marR="0" lvl="1" indent="-3808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189" marR="0" lvl="2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9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251" marR="0" lvl="3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314" marR="0" lvl="4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2377" marR="0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99440" marR="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6503" marR="0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3566" marR="0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" name="Google Shape;172;g230b1a41ba8_0_1777"/>
          <p:cNvSpPr txBox="1">
            <a:spLocks noGrp="1"/>
          </p:cNvSpPr>
          <p:nvPr>
            <p:ph type="sldNum" idx="12"/>
          </p:nvPr>
        </p:nvSpPr>
        <p:spPr>
          <a:xfrm>
            <a:off x="8608357" y="6356351"/>
            <a:ext cx="2742486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8003532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purple">
  <p:cSld name="1_Title Slide - purple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g230b1a41ba8_0_1785"/>
          <p:cNvPicPr preferRelativeResize="0"/>
          <p:nvPr/>
        </p:nvPicPr>
        <p:blipFill rotWithShape="1">
          <a:blip r:embed="rId2">
            <a:alphaModFix/>
          </a:blip>
          <a:srcRect l="14287" r="25756"/>
          <a:stretch/>
        </p:blipFill>
        <p:spPr>
          <a:xfrm>
            <a:off x="4690549" y="1"/>
            <a:ext cx="749827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230b1a41ba8_0_1785"/>
          <p:cNvSpPr/>
          <p:nvPr/>
        </p:nvSpPr>
        <p:spPr>
          <a:xfrm>
            <a:off x="5919230" y="2"/>
            <a:ext cx="3761223" cy="6011053"/>
          </a:xfrm>
          <a:custGeom>
            <a:avLst/>
            <a:gdLst/>
            <a:ahLst/>
            <a:cxnLst/>
            <a:rect l="l" t="t" r="r" b="b"/>
            <a:pathLst>
              <a:path w="2823417" h="4511109" extrusionOk="0">
                <a:moveTo>
                  <a:pt x="2611276" y="0"/>
                </a:moveTo>
                <a:lnTo>
                  <a:pt x="2823417" y="0"/>
                </a:lnTo>
                <a:lnTo>
                  <a:pt x="188168" y="4511109"/>
                </a:lnTo>
                <a:lnTo>
                  <a:pt x="0" y="4511109"/>
                </a:lnTo>
                <a:close/>
              </a:path>
            </a:pathLst>
          </a:custGeom>
          <a:solidFill>
            <a:schemeClr val="accent1">
              <a:alpha val="34117"/>
            </a:schemeClr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230b1a41ba8_0_1785"/>
          <p:cNvSpPr/>
          <p:nvPr/>
        </p:nvSpPr>
        <p:spPr>
          <a:xfrm>
            <a:off x="1" y="1"/>
            <a:ext cx="9413637" cy="6859097"/>
          </a:xfrm>
          <a:custGeom>
            <a:avLst/>
            <a:gdLst/>
            <a:ahLst/>
            <a:cxnLst/>
            <a:rect l="l" t="t" r="r" b="b"/>
            <a:pathLst>
              <a:path w="7066483" h="5157216" extrusionOk="0">
                <a:moveTo>
                  <a:pt x="7066483" y="0"/>
                </a:moveTo>
                <a:lnTo>
                  <a:pt x="0" y="0"/>
                </a:lnTo>
                <a:lnTo>
                  <a:pt x="0" y="87782"/>
                </a:lnTo>
                <a:lnTo>
                  <a:pt x="0" y="5157216"/>
                </a:lnTo>
                <a:lnTo>
                  <a:pt x="4074566" y="5157216"/>
                </a:lnTo>
                <a:lnTo>
                  <a:pt x="706648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g230b1a41ba8_0_17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235" y="1026337"/>
            <a:ext cx="2993562" cy="603452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230b1a41ba8_0_1785"/>
          <p:cNvSpPr txBox="1">
            <a:spLocks noGrp="1"/>
          </p:cNvSpPr>
          <p:nvPr>
            <p:ph type="body" idx="1"/>
          </p:nvPr>
        </p:nvSpPr>
        <p:spPr>
          <a:xfrm>
            <a:off x="912046" y="2892676"/>
            <a:ext cx="6134002" cy="5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063" marR="0" lvl="0" indent="-22853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733"/>
              <a:buFont typeface="Arial"/>
              <a:buNone/>
              <a:defRPr sz="3732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126" marR="0" lvl="1" indent="-3808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189" marR="0" lvl="2" indent="-3808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251" marR="0" lvl="3" indent="-3808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314" marR="0" lvl="4" indent="-3808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2377" marR="0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99440" marR="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6503" marR="0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3566" marR="0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79" name="Google Shape;179;g230b1a41ba8_0_1785"/>
          <p:cNvCxnSpPr/>
          <p:nvPr/>
        </p:nvCxnSpPr>
        <p:spPr>
          <a:xfrm>
            <a:off x="914162" y="3614057"/>
            <a:ext cx="1229680" cy="0"/>
          </a:xfrm>
          <a:prstGeom prst="straightConnector1">
            <a:avLst/>
          </a:prstGeom>
          <a:noFill/>
          <a:ln w="444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0" name="Google Shape;180;g230b1a41ba8_0_1785"/>
          <p:cNvSpPr txBox="1">
            <a:spLocks noGrp="1"/>
          </p:cNvSpPr>
          <p:nvPr>
            <p:ph type="body" idx="2"/>
          </p:nvPr>
        </p:nvSpPr>
        <p:spPr>
          <a:xfrm>
            <a:off x="912047" y="4072166"/>
            <a:ext cx="4659886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063" marR="0" lvl="0" indent="-22853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67"/>
              <a:buFont typeface="Arial"/>
              <a:buNone/>
              <a:defRPr sz="1866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126" marR="0" lvl="1" indent="-3808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189" marR="0" lvl="2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999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251" marR="0" lvl="3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5314" marR="0" lvl="4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2377" marR="0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99440" marR="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6503" marR="0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3566" marR="0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" name="Google Shape;181;g230b1a41ba8_0_1785"/>
          <p:cNvSpPr txBox="1"/>
          <p:nvPr/>
        </p:nvSpPr>
        <p:spPr>
          <a:xfrm>
            <a:off x="912048" y="5748566"/>
            <a:ext cx="3983862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67"/>
              <a:buFont typeface="Arial"/>
              <a:buNone/>
            </a:pPr>
            <a:r>
              <a:rPr lang="en-US" sz="2066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One Crew. One Mission.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4828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79" userDrawn="1">
          <p15:clr>
            <a:srgbClr val="FBAE40"/>
          </p15:clr>
        </p15:guide>
        <p15:guide id="3" pos="431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0432543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ing slide md-grey">
  <p:cSld name="1_Dividing slide md-grey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30b1a41ba8_0_1777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g230b1a41ba8_0_17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26173" y="995855"/>
            <a:ext cx="4905665" cy="6308927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230b1a41ba8_0_1777"/>
          <p:cNvSpPr txBox="1">
            <a:spLocks noGrp="1"/>
          </p:cNvSpPr>
          <p:nvPr>
            <p:ph type="body" idx="1"/>
          </p:nvPr>
        </p:nvSpPr>
        <p:spPr>
          <a:xfrm>
            <a:off x="829496" y="1258705"/>
            <a:ext cx="6283363" cy="663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063" marR="0" lvl="0" indent="-22853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199" b="1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L="914126" marR="0" lvl="1" indent="-3808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189" marR="0" lvl="2" indent="-3808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251" marR="0" lvl="3" indent="-3808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314" marR="0" lvl="4" indent="-3808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2377" marR="0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99440" marR="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6503" marR="0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3566" marR="0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9" name="Google Shape;169;g230b1a41ba8_0_1777"/>
          <p:cNvCxnSpPr/>
          <p:nvPr/>
        </p:nvCxnSpPr>
        <p:spPr>
          <a:xfrm>
            <a:off x="914162" y="2102583"/>
            <a:ext cx="1229680" cy="0"/>
          </a:xfrm>
          <a:prstGeom prst="straightConnector1">
            <a:avLst/>
          </a:prstGeom>
          <a:noFill/>
          <a:ln w="444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0" name="Google Shape;170;g230b1a41ba8_0_1777"/>
          <p:cNvSpPr txBox="1">
            <a:spLocks noGrp="1"/>
          </p:cNvSpPr>
          <p:nvPr>
            <p:ph type="body" idx="2"/>
          </p:nvPr>
        </p:nvSpPr>
        <p:spPr>
          <a:xfrm>
            <a:off x="746288" y="2936473"/>
            <a:ext cx="8390015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063" marR="0" lvl="0" indent="-22853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867"/>
              <a:buFont typeface="Arial"/>
              <a:buNone/>
              <a:defRPr sz="5865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126" marR="0" lvl="1" indent="-3808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189" marR="0" lvl="2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999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251" marR="0" lvl="3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5314" marR="0" lvl="4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2377" marR="0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99440" marR="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6503" marR="0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3566" marR="0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Google Shape;171;g230b1a41ba8_0_1777"/>
          <p:cNvSpPr txBox="1">
            <a:spLocks noGrp="1"/>
          </p:cNvSpPr>
          <p:nvPr>
            <p:ph type="body" idx="3"/>
          </p:nvPr>
        </p:nvSpPr>
        <p:spPr>
          <a:xfrm>
            <a:off x="803100" y="3861311"/>
            <a:ext cx="5332911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063" marR="0" lvl="0" indent="-22853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67"/>
              <a:buFont typeface="Arial"/>
              <a:buNone/>
              <a:defRPr sz="2666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126" marR="0" lvl="1" indent="-3808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189" marR="0" lvl="2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9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251" marR="0" lvl="3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314" marR="0" lvl="4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2377" marR="0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99440" marR="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6503" marR="0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3566" marR="0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" name="Google Shape;172;g230b1a41ba8_0_1777"/>
          <p:cNvSpPr txBox="1">
            <a:spLocks noGrp="1"/>
          </p:cNvSpPr>
          <p:nvPr>
            <p:ph type="sldNum" idx="12"/>
          </p:nvPr>
        </p:nvSpPr>
        <p:spPr>
          <a:xfrm>
            <a:off x="8608357" y="6356351"/>
            <a:ext cx="2742486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687598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purple">
  <p:cSld name="1_Title Slide - purple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g230b1a41ba8_0_1785"/>
          <p:cNvPicPr preferRelativeResize="0"/>
          <p:nvPr/>
        </p:nvPicPr>
        <p:blipFill rotWithShape="1">
          <a:blip r:embed="rId2">
            <a:alphaModFix/>
          </a:blip>
          <a:srcRect l="14287" r="25756"/>
          <a:stretch/>
        </p:blipFill>
        <p:spPr>
          <a:xfrm>
            <a:off x="4690549" y="0"/>
            <a:ext cx="749827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230b1a41ba8_0_1785"/>
          <p:cNvSpPr/>
          <p:nvPr/>
        </p:nvSpPr>
        <p:spPr>
          <a:xfrm>
            <a:off x="5919230" y="1"/>
            <a:ext cx="3761223" cy="6011053"/>
          </a:xfrm>
          <a:custGeom>
            <a:avLst/>
            <a:gdLst/>
            <a:ahLst/>
            <a:cxnLst/>
            <a:rect l="l" t="t" r="r" b="b"/>
            <a:pathLst>
              <a:path w="2823417" h="4511109" extrusionOk="0">
                <a:moveTo>
                  <a:pt x="2611276" y="0"/>
                </a:moveTo>
                <a:lnTo>
                  <a:pt x="2823417" y="0"/>
                </a:lnTo>
                <a:lnTo>
                  <a:pt x="188168" y="4511109"/>
                </a:lnTo>
                <a:lnTo>
                  <a:pt x="0" y="4511109"/>
                </a:lnTo>
                <a:close/>
              </a:path>
            </a:pathLst>
          </a:custGeom>
          <a:solidFill>
            <a:schemeClr val="accent1">
              <a:alpha val="34117"/>
            </a:schemeClr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230b1a41ba8_0_1785"/>
          <p:cNvSpPr/>
          <p:nvPr/>
        </p:nvSpPr>
        <p:spPr>
          <a:xfrm>
            <a:off x="1" y="1"/>
            <a:ext cx="9413637" cy="6859097"/>
          </a:xfrm>
          <a:custGeom>
            <a:avLst/>
            <a:gdLst/>
            <a:ahLst/>
            <a:cxnLst/>
            <a:rect l="l" t="t" r="r" b="b"/>
            <a:pathLst>
              <a:path w="7066483" h="5157216" extrusionOk="0">
                <a:moveTo>
                  <a:pt x="7066483" y="0"/>
                </a:moveTo>
                <a:lnTo>
                  <a:pt x="0" y="0"/>
                </a:lnTo>
                <a:lnTo>
                  <a:pt x="0" y="87782"/>
                </a:lnTo>
                <a:lnTo>
                  <a:pt x="0" y="5157216"/>
                </a:lnTo>
                <a:lnTo>
                  <a:pt x="4074566" y="5157216"/>
                </a:lnTo>
                <a:lnTo>
                  <a:pt x="706648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g230b1a41ba8_0_17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235" y="1026337"/>
            <a:ext cx="2993562" cy="603452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230b1a41ba8_0_1785"/>
          <p:cNvSpPr txBox="1">
            <a:spLocks noGrp="1"/>
          </p:cNvSpPr>
          <p:nvPr>
            <p:ph type="body" idx="1"/>
          </p:nvPr>
        </p:nvSpPr>
        <p:spPr>
          <a:xfrm>
            <a:off x="912046" y="2764463"/>
            <a:ext cx="6134002" cy="645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063" marR="0" lvl="0" indent="-22853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733"/>
              <a:buFont typeface="Arial"/>
              <a:buNone/>
              <a:defRPr sz="3732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126" marR="0" lvl="1" indent="-3808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189" marR="0" lvl="2" indent="-3808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251" marR="0" lvl="3" indent="-3808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314" marR="0" lvl="4" indent="-3808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2377" marR="0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99440" marR="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6503" marR="0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3566" marR="0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79" name="Google Shape;179;g230b1a41ba8_0_1785"/>
          <p:cNvCxnSpPr/>
          <p:nvPr/>
        </p:nvCxnSpPr>
        <p:spPr>
          <a:xfrm>
            <a:off x="914162" y="3614057"/>
            <a:ext cx="1229680" cy="0"/>
          </a:xfrm>
          <a:prstGeom prst="straightConnector1">
            <a:avLst/>
          </a:prstGeom>
          <a:noFill/>
          <a:ln w="444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0" name="Google Shape;180;g230b1a41ba8_0_1785"/>
          <p:cNvSpPr txBox="1">
            <a:spLocks noGrp="1"/>
          </p:cNvSpPr>
          <p:nvPr>
            <p:ph type="body" idx="2"/>
          </p:nvPr>
        </p:nvSpPr>
        <p:spPr>
          <a:xfrm>
            <a:off x="912047" y="4072166"/>
            <a:ext cx="4659886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063" marR="0" lvl="0" indent="-228531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67"/>
              <a:buFont typeface="Arial"/>
              <a:buNone/>
              <a:defRPr sz="1866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126" marR="0" lvl="1" indent="-3808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189" marR="0" lvl="2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999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251" marR="0" lvl="3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5314" marR="0" lvl="4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2377" marR="0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99440" marR="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6503" marR="0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3566" marR="0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" name="Google Shape;181;g230b1a41ba8_0_1785"/>
          <p:cNvSpPr txBox="1"/>
          <p:nvPr/>
        </p:nvSpPr>
        <p:spPr>
          <a:xfrm>
            <a:off x="912048" y="5748566"/>
            <a:ext cx="3983862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67"/>
              <a:buFont typeface="Arial"/>
              <a:buNone/>
            </a:pPr>
            <a:r>
              <a:rPr lang="en-US" sz="2066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One Crew. One Mission.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1229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431">
          <p15:clr>
            <a:srgbClr val="FBAE40"/>
          </p15:clr>
        </p15:guide>
      </p15:sldGuideLst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ution 1">
  <p:cSld name="1_Solution 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1"/>
          <p:cNvSpPr txBox="1">
            <a:spLocks noGrp="1"/>
          </p:cNvSpPr>
          <p:nvPr>
            <p:ph type="title"/>
          </p:nvPr>
        </p:nvSpPr>
        <p:spPr>
          <a:xfrm>
            <a:off x="609442" y="685800"/>
            <a:ext cx="4586516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t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sz="3199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61"/>
          <p:cNvSpPr txBox="1">
            <a:spLocks noGrp="1"/>
          </p:cNvSpPr>
          <p:nvPr>
            <p:ph type="body" idx="1"/>
          </p:nvPr>
        </p:nvSpPr>
        <p:spPr>
          <a:xfrm>
            <a:off x="5599242" y="685800"/>
            <a:ext cx="5980142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rmAutofit/>
          </a:bodyPr>
          <a:lstStyle>
            <a:lvl1pPr marL="457063" lvl="0" indent="-22853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99"/>
            </a:lvl1pPr>
            <a:lvl2pPr marL="914126" lvl="1" indent="-355493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799"/>
            </a:lvl3pPr>
            <a:lvl4pPr marL="1828251" lvl="3" indent="-33010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5314" lvl="4" indent="-33010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2377" lvl="5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6pPr>
            <a:lvl7pPr marL="3199440" lvl="6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7pPr>
            <a:lvl8pPr marL="3656503" lvl="7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8pPr>
            <a:lvl9pPr marL="4113566" lvl="8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9pPr>
          </a:lstStyle>
          <a:p>
            <a:endParaRPr/>
          </a:p>
        </p:txBody>
      </p:sp>
      <p:sp>
        <p:nvSpPr>
          <p:cNvPr id="185" name="Google Shape;185;p61"/>
          <p:cNvSpPr txBox="1">
            <a:spLocks noGrp="1"/>
          </p:cNvSpPr>
          <p:nvPr>
            <p:ph type="body" idx="2"/>
          </p:nvPr>
        </p:nvSpPr>
        <p:spPr>
          <a:xfrm>
            <a:off x="609441" y="1828800"/>
            <a:ext cx="457080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6" name="Google Shape;186;p61"/>
          <p:cNvSpPr txBox="1">
            <a:spLocks noGrp="1"/>
          </p:cNvSpPr>
          <p:nvPr>
            <p:ph type="body" idx="3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61"/>
          <p:cNvSpPr txBox="1">
            <a:spLocks noGrp="1"/>
          </p:cNvSpPr>
          <p:nvPr>
            <p:ph type="body" idx="4"/>
          </p:nvPr>
        </p:nvSpPr>
        <p:spPr>
          <a:xfrm>
            <a:off x="5599242" y="5715000"/>
            <a:ext cx="598014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063" lvl="0" indent="-22853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5450433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Backup 1">
  <p:cSld name="1_Section Backup 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3"/>
          <p:cNvSpPr/>
          <p:nvPr/>
        </p:nvSpPr>
        <p:spPr>
          <a:xfrm>
            <a:off x="0" y="6400800"/>
            <a:ext cx="12188825" cy="46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565" y="6415379"/>
            <a:ext cx="1568106" cy="442623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63"/>
          <p:cNvSpPr txBox="1"/>
          <p:nvPr/>
        </p:nvSpPr>
        <p:spPr>
          <a:xfrm>
            <a:off x="10208141" y="6400801"/>
            <a:ext cx="1371243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0" bIns="45688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8212364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ewRocket Practices 1">
  <p:cSld name="NewRocket Practices 1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4"/>
          <p:cNvSpPr/>
          <p:nvPr/>
        </p:nvSpPr>
        <p:spPr>
          <a:xfrm>
            <a:off x="6113234" y="988099"/>
            <a:ext cx="4898924" cy="4900200"/>
          </a:xfrm>
          <a:prstGeom prst="ellipse">
            <a:avLst/>
          </a:prstGeom>
          <a:solidFill>
            <a:srgbClr val="DCD4ED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45688" rIns="0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4" name="Google Shape;194;p64"/>
          <p:cNvSpPr/>
          <p:nvPr/>
        </p:nvSpPr>
        <p:spPr>
          <a:xfrm>
            <a:off x="6460119" y="1335075"/>
            <a:ext cx="4205205" cy="4206300"/>
          </a:xfrm>
          <a:prstGeom prst="ellipse">
            <a:avLst/>
          </a:prstGeom>
          <a:solidFill>
            <a:srgbClr val="BAA9DC"/>
          </a:solidFill>
          <a:ln>
            <a:noFill/>
          </a:ln>
        </p:spPr>
        <p:txBody>
          <a:bodyPr spcFirstLastPara="1" wrap="square" lIns="0" tIns="45688" rIns="0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5" name="Google Shape;195;p64"/>
          <p:cNvSpPr/>
          <p:nvPr/>
        </p:nvSpPr>
        <p:spPr>
          <a:xfrm>
            <a:off x="6917200" y="1792275"/>
            <a:ext cx="3291043" cy="3291900"/>
          </a:xfrm>
          <a:prstGeom prst="ellipse">
            <a:avLst/>
          </a:prstGeom>
          <a:solidFill>
            <a:srgbClr val="9980CB"/>
          </a:solidFill>
          <a:ln>
            <a:noFill/>
          </a:ln>
        </p:spPr>
        <p:txBody>
          <a:bodyPr spcFirstLastPara="1" wrap="square" lIns="0" tIns="45688" rIns="0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6" name="Google Shape;196;p64"/>
          <p:cNvSpPr/>
          <p:nvPr/>
        </p:nvSpPr>
        <p:spPr>
          <a:xfrm>
            <a:off x="6917158" y="1792224"/>
            <a:ext cx="3290983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64"/>
          <p:cNvSpPr/>
          <p:nvPr/>
        </p:nvSpPr>
        <p:spPr>
          <a:xfrm>
            <a:off x="7365212" y="2240395"/>
            <a:ext cx="2376821" cy="2377440"/>
          </a:xfrm>
          <a:prstGeom prst="ellipse">
            <a:avLst/>
          </a:prstGeom>
          <a:solidFill>
            <a:srgbClr val="452E72"/>
          </a:solidFill>
          <a:ln>
            <a:noFill/>
          </a:ln>
        </p:spPr>
        <p:txBody>
          <a:bodyPr spcFirstLastPara="1" wrap="square" lIns="0" tIns="45688" rIns="0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8" name="Google Shape;198;p64"/>
          <p:cNvSpPr/>
          <p:nvPr/>
        </p:nvSpPr>
        <p:spPr>
          <a:xfrm>
            <a:off x="7831320" y="2706624"/>
            <a:ext cx="1462659" cy="14630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45688" rIns="0" bIns="45688" anchor="ctr" anchorCtr="0">
            <a:noAutofit/>
          </a:bodyPr>
          <a:lstStyle/>
          <a:p>
            <a:pPr marL="0" marR="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SECURITY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RISK &amp;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RESILIENCE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64"/>
          <p:cNvSpPr txBox="1"/>
          <p:nvPr/>
        </p:nvSpPr>
        <p:spPr>
          <a:xfrm>
            <a:off x="6424042" y="3428991"/>
            <a:ext cx="548557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PORTAL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64"/>
          <p:cNvSpPr txBox="1"/>
          <p:nvPr/>
        </p:nvSpPr>
        <p:spPr>
          <a:xfrm>
            <a:off x="10152686" y="3338116"/>
            <a:ext cx="548557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MOBILE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64"/>
          <p:cNvSpPr txBox="1"/>
          <p:nvPr/>
        </p:nvSpPr>
        <p:spPr>
          <a:xfrm>
            <a:off x="10098667" y="2884741"/>
            <a:ext cx="548557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UI/UX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64"/>
          <p:cNvSpPr txBox="1"/>
          <p:nvPr/>
        </p:nvSpPr>
        <p:spPr>
          <a:xfrm>
            <a:off x="6461824" y="3000341"/>
            <a:ext cx="546758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DESIGN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64"/>
          <p:cNvSpPr txBox="1"/>
          <p:nvPr/>
        </p:nvSpPr>
        <p:spPr>
          <a:xfrm>
            <a:off x="6871761" y="3111441"/>
            <a:ext cx="548557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CSM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64"/>
          <p:cNvSpPr txBox="1"/>
          <p:nvPr/>
        </p:nvSpPr>
        <p:spPr>
          <a:xfrm>
            <a:off x="9685261" y="3538166"/>
            <a:ext cx="548557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FSM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64"/>
          <p:cNvSpPr txBox="1"/>
          <p:nvPr/>
        </p:nvSpPr>
        <p:spPr>
          <a:xfrm>
            <a:off x="6897430" y="3538166"/>
            <a:ext cx="548557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64"/>
          <p:cNvSpPr txBox="1"/>
          <p:nvPr/>
        </p:nvSpPr>
        <p:spPr>
          <a:xfrm>
            <a:off x="9704971" y="3111441"/>
            <a:ext cx="548557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LEGAL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64"/>
          <p:cNvSpPr txBox="1"/>
          <p:nvPr/>
        </p:nvSpPr>
        <p:spPr>
          <a:xfrm>
            <a:off x="8096542" y="4745750"/>
            <a:ext cx="914162" cy="20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WORKPLACE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64"/>
          <p:cNvSpPr txBox="1"/>
          <p:nvPr/>
        </p:nvSpPr>
        <p:spPr>
          <a:xfrm>
            <a:off x="7358307" y="3338116"/>
            <a:ext cx="548497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ITSM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64"/>
          <p:cNvSpPr txBox="1"/>
          <p:nvPr/>
        </p:nvSpPr>
        <p:spPr>
          <a:xfrm>
            <a:off x="9155192" y="3721052"/>
            <a:ext cx="548497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APPS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64"/>
          <p:cNvSpPr txBox="1"/>
          <p:nvPr/>
        </p:nvSpPr>
        <p:spPr>
          <a:xfrm>
            <a:off x="9251173" y="3338691"/>
            <a:ext cx="548497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ITOM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64"/>
          <p:cNvSpPr txBox="1"/>
          <p:nvPr/>
        </p:nvSpPr>
        <p:spPr>
          <a:xfrm>
            <a:off x="8101055" y="4269093"/>
            <a:ext cx="914162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INTEGRATIONS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64"/>
          <p:cNvSpPr txBox="1"/>
          <p:nvPr/>
        </p:nvSpPr>
        <p:spPr>
          <a:xfrm>
            <a:off x="7420259" y="2884740"/>
            <a:ext cx="548557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SPM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64"/>
          <p:cNvSpPr txBox="1"/>
          <p:nvPr/>
        </p:nvSpPr>
        <p:spPr>
          <a:xfrm>
            <a:off x="9107489" y="2884742"/>
            <a:ext cx="548497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CMDB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64"/>
          <p:cNvSpPr txBox="1"/>
          <p:nvPr/>
        </p:nvSpPr>
        <p:spPr>
          <a:xfrm>
            <a:off x="8101055" y="5117717"/>
            <a:ext cx="914162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ADOPTION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64"/>
          <p:cNvSpPr txBox="1"/>
          <p:nvPr/>
        </p:nvSpPr>
        <p:spPr>
          <a:xfrm>
            <a:off x="609441" y="2286001"/>
            <a:ext cx="4805793" cy="228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799" b="0" i="0" u="none" strike="noStrike" cap="none">
                <a:solidFill>
                  <a:srgbClr val="444952"/>
                </a:solidFill>
                <a:latin typeface="Inter"/>
                <a:ea typeface="Inter"/>
                <a:cs typeface="Inter"/>
                <a:sym typeface="Inter"/>
              </a:rPr>
              <a:t>A global, full-service ServiceNow partner </a:t>
            </a:r>
            <a:br>
              <a:rPr lang="en-US" sz="1799" b="0" i="0" u="none" strike="noStrike" cap="none">
                <a:solidFill>
                  <a:srgbClr val="44495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1799" b="0" i="0" u="none" strike="noStrike" cap="none">
                <a:solidFill>
                  <a:srgbClr val="444952"/>
                </a:solidFill>
                <a:latin typeface="Inter"/>
                <a:ea typeface="Inter"/>
                <a:cs typeface="Inter"/>
                <a:sym typeface="Inter"/>
              </a:rPr>
              <a:t>who helps top enterprise leaders </a:t>
            </a:r>
            <a:br>
              <a:rPr lang="en-US" sz="1799" b="0" i="0" u="none" strike="noStrike" cap="none">
                <a:solidFill>
                  <a:srgbClr val="44495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1799" b="0" i="0" u="none" strike="noStrike" cap="none">
                <a:solidFill>
                  <a:srgbClr val="444952"/>
                </a:solidFill>
                <a:latin typeface="Inter"/>
                <a:ea typeface="Inter"/>
                <a:cs typeface="Inter"/>
                <a:sym typeface="Inter"/>
              </a:rPr>
              <a:t>solve their toughest business problems </a:t>
            </a:r>
            <a:br>
              <a:rPr lang="en-US" sz="1799" b="0" i="0" u="none" strike="noStrike" cap="none">
                <a:solidFill>
                  <a:srgbClr val="44495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1799" b="0" i="0" u="none" strike="noStrike" cap="none">
                <a:solidFill>
                  <a:srgbClr val="444952"/>
                </a:solidFill>
                <a:latin typeface="Inter"/>
                <a:ea typeface="Inter"/>
                <a:cs typeface="Inter"/>
                <a:sym typeface="Inter"/>
              </a:rPr>
              <a:t>and navigate change with confidence. </a:t>
            </a:r>
            <a:endParaRPr sz="1400" b="0" i="0" u="none" strike="noStrike" cap="none">
              <a:solidFill>
                <a:srgbClr val="4449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64"/>
          <p:cNvSpPr txBox="1"/>
          <p:nvPr/>
        </p:nvSpPr>
        <p:spPr>
          <a:xfrm>
            <a:off x="7392637" y="3721052"/>
            <a:ext cx="548497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ITAM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64"/>
          <p:cNvSpPr/>
          <p:nvPr/>
        </p:nvSpPr>
        <p:spPr>
          <a:xfrm>
            <a:off x="0" y="6400800"/>
            <a:ext cx="12188825" cy="46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565" y="6415379"/>
            <a:ext cx="1568106" cy="442623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64"/>
          <p:cNvSpPr txBox="1"/>
          <p:nvPr/>
        </p:nvSpPr>
        <p:spPr>
          <a:xfrm>
            <a:off x="10208141" y="6400801"/>
            <a:ext cx="1371243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0" bIns="45688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3193377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/25/25/25 Content 1">
  <p:cSld name="1_25/25/25/25 Content 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5"/>
          <p:cNvSpPr txBox="1">
            <a:spLocks noGrp="1"/>
          </p:cNvSpPr>
          <p:nvPr>
            <p:ph type="body" idx="1"/>
          </p:nvPr>
        </p:nvSpPr>
        <p:spPr>
          <a:xfrm>
            <a:off x="609442" y="2971800"/>
            <a:ext cx="228541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 b="1" i="0">
                <a:latin typeface="Inter"/>
                <a:ea typeface="Inter"/>
                <a:cs typeface="Inter"/>
                <a:sym typeface="Inter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2" name="Google Shape;222;p65"/>
          <p:cNvSpPr txBox="1">
            <a:spLocks noGrp="1"/>
          </p:cNvSpPr>
          <p:nvPr>
            <p:ph type="body" idx="2"/>
          </p:nvPr>
        </p:nvSpPr>
        <p:spPr>
          <a:xfrm>
            <a:off x="3351928" y="2971800"/>
            <a:ext cx="224731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 b="1" i="0">
                <a:latin typeface="Inter"/>
                <a:ea typeface="Inter"/>
                <a:cs typeface="Inter"/>
                <a:sym typeface="Inter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3" name="Google Shape;223;p65"/>
          <p:cNvSpPr txBox="1">
            <a:spLocks noGrp="1"/>
          </p:cNvSpPr>
          <p:nvPr>
            <p:ph type="body" idx="3"/>
          </p:nvPr>
        </p:nvSpPr>
        <p:spPr>
          <a:xfrm>
            <a:off x="6103837" y="2971800"/>
            <a:ext cx="228540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 b="1" i="0">
                <a:latin typeface="Inter"/>
                <a:ea typeface="Inter"/>
                <a:cs typeface="Inter"/>
                <a:sym typeface="Inter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65"/>
          <p:cNvSpPr>
            <a:spLocks noGrp="1"/>
          </p:cNvSpPr>
          <p:nvPr>
            <p:ph type="pic" idx="4"/>
          </p:nvPr>
        </p:nvSpPr>
        <p:spPr>
          <a:xfrm>
            <a:off x="618866" y="2062846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65"/>
          <p:cNvSpPr>
            <a:spLocks noGrp="1"/>
          </p:cNvSpPr>
          <p:nvPr>
            <p:ph type="pic" idx="5"/>
          </p:nvPr>
        </p:nvSpPr>
        <p:spPr>
          <a:xfrm>
            <a:off x="3361352" y="2062846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65"/>
          <p:cNvSpPr>
            <a:spLocks noGrp="1"/>
          </p:cNvSpPr>
          <p:nvPr>
            <p:ph type="pic" idx="6"/>
          </p:nvPr>
        </p:nvSpPr>
        <p:spPr>
          <a:xfrm>
            <a:off x="6113266" y="2062846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227" name="Google Shape;227;p65"/>
          <p:cNvSpPr txBox="1">
            <a:spLocks noGrp="1"/>
          </p:cNvSpPr>
          <p:nvPr>
            <p:ph type="body" idx="7"/>
          </p:nvPr>
        </p:nvSpPr>
        <p:spPr>
          <a:xfrm>
            <a:off x="609439" y="3429000"/>
            <a:ext cx="2285408" cy="274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Inter"/>
                <a:ea typeface="Inter"/>
                <a:cs typeface="Inter"/>
                <a:sym typeface="Inter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8" name="Google Shape;228;p65"/>
          <p:cNvSpPr txBox="1">
            <a:spLocks noGrp="1"/>
          </p:cNvSpPr>
          <p:nvPr>
            <p:ph type="body" idx="8"/>
          </p:nvPr>
        </p:nvSpPr>
        <p:spPr>
          <a:xfrm>
            <a:off x="3351927" y="3428462"/>
            <a:ext cx="2247315" cy="274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Inter"/>
                <a:ea typeface="Inter"/>
                <a:cs typeface="Inter"/>
                <a:sym typeface="Inter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9" name="Google Shape;229;p65"/>
          <p:cNvSpPr txBox="1">
            <a:spLocks noGrp="1"/>
          </p:cNvSpPr>
          <p:nvPr>
            <p:ph type="body" idx="9"/>
          </p:nvPr>
        </p:nvSpPr>
        <p:spPr>
          <a:xfrm>
            <a:off x="6103841" y="3429001"/>
            <a:ext cx="2285405" cy="2742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Inter"/>
                <a:ea typeface="Inter"/>
                <a:cs typeface="Inter"/>
                <a:sym typeface="Inter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0" name="Google Shape;230;p65"/>
          <p:cNvSpPr txBox="1">
            <a:spLocks noGrp="1"/>
          </p:cNvSpPr>
          <p:nvPr>
            <p:ph type="body" idx="13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65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ctr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65"/>
          <p:cNvSpPr txBox="1">
            <a:spLocks noGrp="1"/>
          </p:cNvSpPr>
          <p:nvPr>
            <p:ph type="body" idx="14"/>
          </p:nvPr>
        </p:nvSpPr>
        <p:spPr>
          <a:xfrm>
            <a:off x="8836894" y="2966354"/>
            <a:ext cx="228540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 b="1" i="0">
                <a:latin typeface="Inter"/>
                <a:ea typeface="Inter"/>
                <a:cs typeface="Inter"/>
                <a:sym typeface="Inter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3" name="Google Shape;233;p65"/>
          <p:cNvSpPr>
            <a:spLocks noGrp="1"/>
          </p:cNvSpPr>
          <p:nvPr>
            <p:ph type="pic" idx="15"/>
          </p:nvPr>
        </p:nvSpPr>
        <p:spPr>
          <a:xfrm>
            <a:off x="8846323" y="2057400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65"/>
          <p:cNvSpPr txBox="1">
            <a:spLocks noGrp="1"/>
          </p:cNvSpPr>
          <p:nvPr>
            <p:ph type="body" idx="16"/>
          </p:nvPr>
        </p:nvSpPr>
        <p:spPr>
          <a:xfrm>
            <a:off x="8836898" y="3423555"/>
            <a:ext cx="2285405" cy="2742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Inter"/>
                <a:ea typeface="Inter"/>
                <a:cs typeface="Inter"/>
                <a:sym typeface="Inter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6034104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0/40 Content 1">
  <p:cSld name="1_60/40 Content 1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6"/>
          <p:cNvSpPr/>
          <p:nvPr/>
        </p:nvSpPr>
        <p:spPr>
          <a:xfrm>
            <a:off x="0" y="0"/>
            <a:ext cx="701333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66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5942052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ctr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sz="31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66"/>
          <p:cNvSpPr txBox="1">
            <a:spLocks noGrp="1"/>
          </p:cNvSpPr>
          <p:nvPr>
            <p:ph type="body" idx="1"/>
          </p:nvPr>
        </p:nvSpPr>
        <p:spPr>
          <a:xfrm>
            <a:off x="7465656" y="685800"/>
            <a:ext cx="4113728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rmAutofit/>
          </a:bodyPr>
          <a:lstStyle>
            <a:lvl1pPr marL="457063" lvl="0" indent="-380886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399"/>
            </a:lvl1pPr>
            <a:lvl2pPr marL="914126" lvl="1" indent="-355493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799"/>
            </a:lvl3pPr>
            <a:lvl4pPr marL="1828251" lvl="3" indent="-33010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5314" lvl="4" indent="-33010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2377" lvl="5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6pPr>
            <a:lvl7pPr marL="3199440" lvl="6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7pPr>
            <a:lvl8pPr marL="3656503" lvl="7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8pPr>
            <a:lvl9pPr marL="4113566" lvl="8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9pPr>
          </a:lstStyle>
          <a:p>
            <a:endParaRPr/>
          </a:p>
        </p:txBody>
      </p:sp>
      <p:sp>
        <p:nvSpPr>
          <p:cNvPr id="239" name="Google Shape;239;p66"/>
          <p:cNvSpPr/>
          <p:nvPr/>
        </p:nvSpPr>
        <p:spPr>
          <a:xfrm>
            <a:off x="0" y="6400800"/>
            <a:ext cx="12188825" cy="46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565" y="6415379"/>
            <a:ext cx="1568106" cy="442623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66"/>
          <p:cNvSpPr txBox="1"/>
          <p:nvPr/>
        </p:nvSpPr>
        <p:spPr>
          <a:xfrm>
            <a:off x="10208141" y="6400801"/>
            <a:ext cx="1371243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0" bIns="45688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2181669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1">
  <p:cSld name="Headline 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8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1081040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0/30 Content 3">
  <p:cSld name="1_70/30 Content 3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9"/>
          <p:cNvSpPr/>
          <p:nvPr/>
        </p:nvSpPr>
        <p:spPr>
          <a:xfrm>
            <a:off x="0" y="0"/>
            <a:ext cx="794178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69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6856213" cy="1128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sz="31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69"/>
          <p:cNvSpPr txBox="1">
            <a:spLocks noGrp="1"/>
          </p:cNvSpPr>
          <p:nvPr>
            <p:ph type="body" idx="1"/>
          </p:nvPr>
        </p:nvSpPr>
        <p:spPr>
          <a:xfrm>
            <a:off x="8379817" y="1143000"/>
            <a:ext cx="3199567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99" b="1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 b="1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99" b="1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2377" lvl="5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6pPr>
            <a:lvl7pPr marL="3199440" lvl="6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7pPr>
            <a:lvl8pPr marL="3656503" lvl="7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8pPr>
            <a:lvl9pPr marL="4113566" lvl="8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9pPr>
          </a:lstStyle>
          <a:p>
            <a:endParaRPr/>
          </a:p>
        </p:txBody>
      </p:sp>
      <p:sp>
        <p:nvSpPr>
          <p:cNvPr id="248" name="Google Shape;248;p69"/>
          <p:cNvSpPr txBox="1">
            <a:spLocks noGrp="1"/>
          </p:cNvSpPr>
          <p:nvPr>
            <p:ph type="body" idx="2"/>
          </p:nvPr>
        </p:nvSpPr>
        <p:spPr>
          <a:xfrm>
            <a:off x="609441" y="1828800"/>
            <a:ext cx="6856215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9" name="Google Shape;249;p69"/>
          <p:cNvSpPr txBox="1">
            <a:spLocks noGrp="1"/>
          </p:cNvSpPr>
          <p:nvPr>
            <p:ph type="body" idx="3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799">
                <a:solidFill>
                  <a:schemeClr val="l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50" name="Google Shape;250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565" y="6415378"/>
            <a:ext cx="1568106" cy="442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7480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</p15:sldGuideLst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2">
  <p:cSld name="1_Headline 2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70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ctr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70"/>
          <p:cNvSpPr txBox="1">
            <a:spLocks noGrp="1"/>
          </p:cNvSpPr>
          <p:nvPr>
            <p:ph type="body" idx="1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35385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5440909-07E6-448B-8B11-BCE24BAF394E}"/>
              </a:ext>
            </a:extLst>
          </p:cNvPr>
          <p:cNvSpPr txBox="1"/>
          <p:nvPr userDrawn="1"/>
        </p:nvSpPr>
        <p:spPr>
          <a:xfrm>
            <a:off x="393507" y="309531"/>
            <a:ext cx="4927794" cy="56414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6798" b="1" spc="-150" baseline="0">
                <a:solidFill>
                  <a:schemeClr val="bg1"/>
                </a:solidFill>
              </a:rPr>
              <a:t>Our work makes </a:t>
            </a:r>
            <a:br>
              <a:rPr lang="en-US" sz="6798" b="1" spc="-150" baseline="0">
                <a:solidFill>
                  <a:schemeClr val="bg1"/>
                </a:solidFill>
              </a:rPr>
            </a:br>
            <a:r>
              <a:rPr lang="en-US" sz="6798" b="1" spc="-150" baseline="0">
                <a:solidFill>
                  <a:schemeClr val="bg1"/>
                </a:solidFill>
              </a:rPr>
              <a:t>the world work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5D3E1E-E675-4DE7-9559-E26667D92B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22736" y="685800"/>
            <a:ext cx="3656648" cy="4114800"/>
          </a:xfrm>
        </p:spPr>
        <p:txBody>
          <a:bodyPr>
            <a:normAutofit/>
          </a:bodyPr>
          <a:lstStyle>
            <a:lvl1pPr marL="0" indent="0">
              <a:buNone/>
              <a:defRPr sz="1799">
                <a:solidFill>
                  <a:srgbClr val="6C7986"/>
                </a:solidFill>
              </a:defRPr>
            </a:lvl1pPr>
            <a:lvl2pPr>
              <a:buClr>
                <a:schemeClr val="tx1"/>
              </a:buClr>
              <a:defRPr sz="1799">
                <a:solidFill>
                  <a:srgbClr val="6C7986"/>
                </a:solidFill>
              </a:defRPr>
            </a:lvl2pPr>
            <a:lvl3pPr>
              <a:buClr>
                <a:schemeClr val="tx1"/>
              </a:buClr>
              <a:defRPr sz="1799">
                <a:solidFill>
                  <a:srgbClr val="6C7986"/>
                </a:solidFill>
              </a:defRPr>
            </a:lvl3pPr>
            <a:lvl4pPr>
              <a:buClr>
                <a:schemeClr val="tx1"/>
              </a:buClr>
              <a:defRPr sz="1799">
                <a:solidFill>
                  <a:srgbClr val="6C7986"/>
                </a:solidFill>
              </a:defRPr>
            </a:lvl4pPr>
            <a:lvl5pPr>
              <a:buClr>
                <a:schemeClr val="tx1"/>
              </a:buClr>
              <a:defRPr sz="1799">
                <a:solidFill>
                  <a:srgbClr val="6C7986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77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eadline 4">
  <p:cSld name="1_Headline 4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71"/>
          <p:cNvSpPr txBox="1">
            <a:spLocks noGrp="1"/>
          </p:cNvSpPr>
          <p:nvPr>
            <p:ph type="ctrTitle"/>
          </p:nvPr>
        </p:nvSpPr>
        <p:spPr>
          <a:xfrm>
            <a:off x="609441" y="685800"/>
            <a:ext cx="10969943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Inter"/>
              <a:buNone/>
              <a:defRPr sz="3999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71"/>
          <p:cNvSpPr txBox="1">
            <a:spLocks noGrp="1"/>
          </p:cNvSpPr>
          <p:nvPr>
            <p:ph type="subTitle" idx="1"/>
          </p:nvPr>
        </p:nvSpPr>
        <p:spPr>
          <a:xfrm>
            <a:off x="609441" y="3200400"/>
            <a:ext cx="10969943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99"/>
            </a:lvl1pPr>
            <a:lvl2pPr lvl="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99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7" name="Google Shape;257;p71"/>
          <p:cNvSpPr txBox="1">
            <a:spLocks noGrp="1"/>
          </p:cNvSpPr>
          <p:nvPr>
            <p:ph type="body" idx="2"/>
          </p:nvPr>
        </p:nvSpPr>
        <p:spPr>
          <a:xfrm>
            <a:off x="612489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8" name="Google Shape;258;p71"/>
          <p:cNvSpPr/>
          <p:nvPr/>
        </p:nvSpPr>
        <p:spPr>
          <a:xfrm>
            <a:off x="0" y="6400800"/>
            <a:ext cx="12188825" cy="46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Google Shape;259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565" y="6415379"/>
            <a:ext cx="1568106" cy="442623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71"/>
          <p:cNvSpPr txBox="1"/>
          <p:nvPr/>
        </p:nvSpPr>
        <p:spPr>
          <a:xfrm>
            <a:off x="10208141" y="6400801"/>
            <a:ext cx="1371243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0" bIns="45688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9873881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6">
  <p:cSld name="1_Headline 6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72"/>
          <p:cNvSpPr txBox="1">
            <a:spLocks noGrp="1"/>
          </p:cNvSpPr>
          <p:nvPr>
            <p:ph type="subTitle" idx="1"/>
          </p:nvPr>
        </p:nvSpPr>
        <p:spPr>
          <a:xfrm>
            <a:off x="609441" y="2286000"/>
            <a:ext cx="10969943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99"/>
            </a:lvl1pPr>
            <a:lvl2pPr lvl="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99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3" name="Google Shape;263;p72"/>
          <p:cNvSpPr txBox="1">
            <a:spLocks noGrp="1"/>
          </p:cNvSpPr>
          <p:nvPr>
            <p:ph type="body" idx="2"/>
          </p:nvPr>
        </p:nvSpPr>
        <p:spPr>
          <a:xfrm>
            <a:off x="612489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572098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5">
  <p:cSld name="1_Headline 5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73"/>
          <p:cNvSpPr txBox="1">
            <a:spLocks noGrp="1"/>
          </p:cNvSpPr>
          <p:nvPr>
            <p:ph type="ctrTitle"/>
          </p:nvPr>
        </p:nvSpPr>
        <p:spPr>
          <a:xfrm>
            <a:off x="609441" y="685800"/>
            <a:ext cx="10969943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Inter"/>
              <a:buNone/>
              <a:defRPr sz="3999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5301829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/50 Content 10">
  <p:cSld name="1_50/50 Content 10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74"/>
          <p:cNvSpPr txBox="1">
            <a:spLocks noGrp="1"/>
          </p:cNvSpPr>
          <p:nvPr>
            <p:ph type="title"/>
          </p:nvPr>
        </p:nvSpPr>
        <p:spPr>
          <a:xfrm>
            <a:off x="609442" y="685800"/>
            <a:ext cx="4586516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sz="3199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74"/>
          <p:cNvSpPr txBox="1">
            <a:spLocks noGrp="1"/>
          </p:cNvSpPr>
          <p:nvPr>
            <p:ph type="body" idx="1"/>
          </p:nvPr>
        </p:nvSpPr>
        <p:spPr>
          <a:xfrm>
            <a:off x="5599242" y="685800"/>
            <a:ext cx="5980142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rmAutofit/>
          </a:bodyPr>
          <a:lstStyle>
            <a:lvl1pPr marL="457063" lvl="0" indent="-380886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399"/>
            </a:lvl1pPr>
            <a:lvl2pPr marL="914126" lvl="1" indent="-355493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799"/>
            </a:lvl3pPr>
            <a:lvl4pPr marL="1828251" lvl="3" indent="-33010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5314" lvl="4" indent="-33010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2377" lvl="5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6pPr>
            <a:lvl7pPr marL="3199440" lvl="6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7pPr>
            <a:lvl8pPr marL="3656503" lvl="7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8pPr>
            <a:lvl9pPr marL="4113566" lvl="8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9pPr>
          </a:lstStyle>
          <a:p>
            <a:endParaRPr/>
          </a:p>
        </p:txBody>
      </p:sp>
      <p:sp>
        <p:nvSpPr>
          <p:cNvPr id="269" name="Google Shape;269;p74"/>
          <p:cNvSpPr txBox="1">
            <a:spLocks noGrp="1"/>
          </p:cNvSpPr>
          <p:nvPr>
            <p:ph type="body" idx="2"/>
          </p:nvPr>
        </p:nvSpPr>
        <p:spPr>
          <a:xfrm>
            <a:off x="609441" y="1828800"/>
            <a:ext cx="457080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0" name="Google Shape;270;p74"/>
          <p:cNvSpPr txBox="1">
            <a:spLocks noGrp="1"/>
          </p:cNvSpPr>
          <p:nvPr>
            <p:ph type="body" idx="3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5126917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roblem 1">
  <p:cSld name="1_Problem 1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75"/>
          <p:cNvSpPr/>
          <p:nvPr/>
        </p:nvSpPr>
        <p:spPr>
          <a:xfrm>
            <a:off x="1732898" y="1828800"/>
            <a:ext cx="4723170" cy="274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75"/>
          <p:cNvSpPr>
            <a:spLocks noGrp="1"/>
          </p:cNvSpPr>
          <p:nvPr>
            <p:ph type="pic" idx="2"/>
          </p:nvPr>
        </p:nvSpPr>
        <p:spPr>
          <a:xfrm>
            <a:off x="4723170" y="602900"/>
            <a:ext cx="7450959" cy="51951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74" name="Google Shape;274;p75"/>
          <p:cNvSpPr txBox="1">
            <a:spLocks noGrp="1"/>
          </p:cNvSpPr>
          <p:nvPr>
            <p:ph type="title"/>
          </p:nvPr>
        </p:nvSpPr>
        <p:spPr>
          <a:xfrm>
            <a:off x="2342340" y="2057400"/>
            <a:ext cx="3656648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sz="31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75"/>
          <p:cNvSpPr txBox="1">
            <a:spLocks noGrp="1"/>
          </p:cNvSpPr>
          <p:nvPr>
            <p:ph type="body" idx="1"/>
          </p:nvPr>
        </p:nvSpPr>
        <p:spPr>
          <a:xfrm>
            <a:off x="609441" y="0"/>
            <a:ext cx="365664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6" name="Google Shape;276;p75"/>
          <p:cNvSpPr/>
          <p:nvPr/>
        </p:nvSpPr>
        <p:spPr>
          <a:xfrm>
            <a:off x="0" y="6400800"/>
            <a:ext cx="12188825" cy="46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" name="Google Shape;277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565" y="6415379"/>
            <a:ext cx="1568106" cy="442623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75"/>
          <p:cNvSpPr txBox="1"/>
          <p:nvPr/>
        </p:nvSpPr>
        <p:spPr>
          <a:xfrm>
            <a:off x="10208141" y="6400801"/>
            <a:ext cx="1371243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0" bIns="45688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6429095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ed Grid 1">
  <p:cSld name="1_Numbered Grid 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76"/>
          <p:cNvSpPr txBox="1">
            <a:spLocks noGrp="1"/>
          </p:cNvSpPr>
          <p:nvPr>
            <p:ph type="body" idx="1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1" name="Google Shape;281;p76"/>
          <p:cNvSpPr txBox="1">
            <a:spLocks noGrp="1"/>
          </p:cNvSpPr>
          <p:nvPr>
            <p:ph type="body" idx="2"/>
          </p:nvPr>
        </p:nvSpPr>
        <p:spPr>
          <a:xfrm>
            <a:off x="1066523" y="2057400"/>
            <a:ext cx="2285406" cy="44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2" name="Google Shape;282;p76"/>
          <p:cNvSpPr txBox="1">
            <a:spLocks noGrp="1"/>
          </p:cNvSpPr>
          <p:nvPr>
            <p:ph type="body" idx="3"/>
          </p:nvPr>
        </p:nvSpPr>
        <p:spPr>
          <a:xfrm>
            <a:off x="1066522" y="2521057"/>
            <a:ext cx="2285406" cy="1365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3" name="Google Shape;283;p76"/>
          <p:cNvSpPr txBox="1">
            <a:spLocks noGrp="1"/>
          </p:cNvSpPr>
          <p:nvPr>
            <p:ph type="body" idx="4"/>
          </p:nvPr>
        </p:nvSpPr>
        <p:spPr>
          <a:xfrm>
            <a:off x="3823875" y="2056318"/>
            <a:ext cx="2285406" cy="44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4" name="Google Shape;284;p76"/>
          <p:cNvSpPr txBox="1">
            <a:spLocks noGrp="1"/>
          </p:cNvSpPr>
          <p:nvPr>
            <p:ph type="body" idx="5"/>
          </p:nvPr>
        </p:nvSpPr>
        <p:spPr>
          <a:xfrm>
            <a:off x="3823875" y="2519975"/>
            <a:ext cx="2270539" cy="1365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5" name="Google Shape;285;p76"/>
          <p:cNvSpPr txBox="1">
            <a:spLocks noGrp="1"/>
          </p:cNvSpPr>
          <p:nvPr>
            <p:ph type="body" idx="6"/>
          </p:nvPr>
        </p:nvSpPr>
        <p:spPr>
          <a:xfrm>
            <a:off x="6565206" y="2064380"/>
            <a:ext cx="2285406" cy="44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6" name="Google Shape;286;p76"/>
          <p:cNvSpPr txBox="1">
            <a:spLocks noGrp="1"/>
          </p:cNvSpPr>
          <p:nvPr>
            <p:ph type="body" idx="7"/>
          </p:nvPr>
        </p:nvSpPr>
        <p:spPr>
          <a:xfrm>
            <a:off x="6565205" y="2528037"/>
            <a:ext cx="2285406" cy="1365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7" name="Google Shape;287;p76"/>
          <p:cNvSpPr txBox="1">
            <a:spLocks noGrp="1"/>
          </p:cNvSpPr>
          <p:nvPr>
            <p:ph type="body" idx="8"/>
          </p:nvPr>
        </p:nvSpPr>
        <p:spPr>
          <a:xfrm>
            <a:off x="9304187" y="2070586"/>
            <a:ext cx="2285406" cy="44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8" name="Google Shape;288;p76"/>
          <p:cNvSpPr txBox="1">
            <a:spLocks noGrp="1"/>
          </p:cNvSpPr>
          <p:nvPr>
            <p:ph type="body" idx="9"/>
          </p:nvPr>
        </p:nvSpPr>
        <p:spPr>
          <a:xfrm>
            <a:off x="9304186" y="2534243"/>
            <a:ext cx="2285406" cy="1365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9" name="Google Shape;289;p76"/>
          <p:cNvSpPr txBox="1">
            <a:spLocks noGrp="1"/>
          </p:cNvSpPr>
          <p:nvPr>
            <p:ph type="body" idx="13"/>
          </p:nvPr>
        </p:nvSpPr>
        <p:spPr>
          <a:xfrm>
            <a:off x="1077515" y="4351983"/>
            <a:ext cx="2285406" cy="44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0" name="Google Shape;290;p76"/>
          <p:cNvSpPr txBox="1">
            <a:spLocks noGrp="1"/>
          </p:cNvSpPr>
          <p:nvPr>
            <p:ph type="body" idx="14"/>
          </p:nvPr>
        </p:nvSpPr>
        <p:spPr>
          <a:xfrm>
            <a:off x="1077514" y="4815640"/>
            <a:ext cx="2285406" cy="1365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1" name="Google Shape;291;p76"/>
          <p:cNvSpPr txBox="1">
            <a:spLocks noGrp="1"/>
          </p:cNvSpPr>
          <p:nvPr>
            <p:ph type="body" idx="15"/>
          </p:nvPr>
        </p:nvSpPr>
        <p:spPr>
          <a:xfrm>
            <a:off x="3834867" y="4350901"/>
            <a:ext cx="2285406" cy="44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2" name="Google Shape;292;p76"/>
          <p:cNvSpPr txBox="1">
            <a:spLocks noGrp="1"/>
          </p:cNvSpPr>
          <p:nvPr>
            <p:ph type="body" idx="16"/>
          </p:nvPr>
        </p:nvSpPr>
        <p:spPr>
          <a:xfrm>
            <a:off x="3834866" y="4814558"/>
            <a:ext cx="2285406" cy="1365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3" name="Google Shape;293;p76"/>
          <p:cNvSpPr txBox="1">
            <a:spLocks noGrp="1"/>
          </p:cNvSpPr>
          <p:nvPr>
            <p:ph type="body" idx="17"/>
          </p:nvPr>
        </p:nvSpPr>
        <p:spPr>
          <a:xfrm>
            <a:off x="6576198" y="4358963"/>
            <a:ext cx="2285406" cy="44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4" name="Google Shape;294;p76"/>
          <p:cNvSpPr txBox="1">
            <a:spLocks noGrp="1"/>
          </p:cNvSpPr>
          <p:nvPr>
            <p:ph type="body" idx="18"/>
          </p:nvPr>
        </p:nvSpPr>
        <p:spPr>
          <a:xfrm>
            <a:off x="6576197" y="4822620"/>
            <a:ext cx="2285406" cy="1365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5" name="Google Shape;295;p76"/>
          <p:cNvSpPr txBox="1">
            <a:spLocks noGrp="1"/>
          </p:cNvSpPr>
          <p:nvPr>
            <p:ph type="body" idx="19"/>
          </p:nvPr>
        </p:nvSpPr>
        <p:spPr>
          <a:xfrm>
            <a:off x="9315179" y="4365169"/>
            <a:ext cx="2285406" cy="44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6" name="Google Shape;296;p76"/>
          <p:cNvSpPr txBox="1">
            <a:spLocks noGrp="1"/>
          </p:cNvSpPr>
          <p:nvPr>
            <p:ph type="body" idx="20"/>
          </p:nvPr>
        </p:nvSpPr>
        <p:spPr>
          <a:xfrm>
            <a:off x="9315178" y="4828826"/>
            <a:ext cx="2285406" cy="1365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7" name="Google Shape;297;p76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ctr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76"/>
          <p:cNvSpPr txBox="1">
            <a:spLocks noGrp="1"/>
          </p:cNvSpPr>
          <p:nvPr>
            <p:ph type="body" idx="21"/>
          </p:nvPr>
        </p:nvSpPr>
        <p:spPr>
          <a:xfrm>
            <a:off x="609442" y="2060628"/>
            <a:ext cx="457081" cy="907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63" lvl="0" indent="-22853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399" b="0"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9" name="Google Shape;299;p76"/>
          <p:cNvSpPr txBox="1">
            <a:spLocks noGrp="1"/>
          </p:cNvSpPr>
          <p:nvPr>
            <p:ph type="body" idx="22"/>
          </p:nvPr>
        </p:nvSpPr>
        <p:spPr>
          <a:xfrm>
            <a:off x="3367372" y="2060628"/>
            <a:ext cx="447271" cy="907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63" lvl="0" indent="-22853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399" b="0"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0" name="Google Shape;300;p76"/>
          <p:cNvSpPr txBox="1">
            <a:spLocks noGrp="1"/>
          </p:cNvSpPr>
          <p:nvPr>
            <p:ph type="body" idx="23"/>
          </p:nvPr>
        </p:nvSpPr>
        <p:spPr>
          <a:xfrm>
            <a:off x="6094413" y="2060628"/>
            <a:ext cx="462897" cy="907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63" lvl="0" indent="-22853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399" b="0"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1" name="Google Shape;301;p76"/>
          <p:cNvSpPr txBox="1">
            <a:spLocks noGrp="1"/>
          </p:cNvSpPr>
          <p:nvPr>
            <p:ph type="body" idx="24"/>
          </p:nvPr>
        </p:nvSpPr>
        <p:spPr>
          <a:xfrm>
            <a:off x="8852468" y="2060628"/>
            <a:ext cx="452963" cy="907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63" lvl="0" indent="-22853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399" b="0"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2" name="Google Shape;302;p76"/>
          <p:cNvSpPr txBox="1">
            <a:spLocks noGrp="1"/>
          </p:cNvSpPr>
          <p:nvPr>
            <p:ph type="body" idx="25"/>
          </p:nvPr>
        </p:nvSpPr>
        <p:spPr>
          <a:xfrm>
            <a:off x="620432" y="4341216"/>
            <a:ext cx="457081" cy="907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63" lvl="0" indent="-22853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399" b="0"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3" name="Google Shape;303;p76"/>
          <p:cNvSpPr txBox="1">
            <a:spLocks noGrp="1"/>
          </p:cNvSpPr>
          <p:nvPr>
            <p:ph type="body" idx="26"/>
          </p:nvPr>
        </p:nvSpPr>
        <p:spPr>
          <a:xfrm>
            <a:off x="3378362" y="4341216"/>
            <a:ext cx="447271" cy="907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63" lvl="0" indent="-22853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399" b="0"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4" name="Google Shape;304;p76"/>
          <p:cNvSpPr txBox="1">
            <a:spLocks noGrp="1"/>
          </p:cNvSpPr>
          <p:nvPr>
            <p:ph type="body" idx="27"/>
          </p:nvPr>
        </p:nvSpPr>
        <p:spPr>
          <a:xfrm>
            <a:off x="6105403" y="4341216"/>
            <a:ext cx="462897" cy="907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63" lvl="0" indent="-22853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399" b="0"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5" name="Google Shape;305;p76"/>
          <p:cNvSpPr txBox="1">
            <a:spLocks noGrp="1"/>
          </p:cNvSpPr>
          <p:nvPr>
            <p:ph type="body" idx="28"/>
          </p:nvPr>
        </p:nvSpPr>
        <p:spPr>
          <a:xfrm>
            <a:off x="8863458" y="4341216"/>
            <a:ext cx="452963" cy="907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63" lvl="0" indent="-22853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399" b="0"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17273653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/50 Content 12">
  <p:cSld name="1_50/50 Content 12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77"/>
          <p:cNvSpPr txBox="1">
            <a:spLocks noGrp="1"/>
          </p:cNvSpPr>
          <p:nvPr>
            <p:ph type="title"/>
          </p:nvPr>
        </p:nvSpPr>
        <p:spPr>
          <a:xfrm>
            <a:off x="609441" y="1600201"/>
            <a:ext cx="4570809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sz="3199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77"/>
          <p:cNvSpPr txBox="1">
            <a:spLocks noGrp="1"/>
          </p:cNvSpPr>
          <p:nvPr>
            <p:ph type="body" idx="1"/>
          </p:nvPr>
        </p:nvSpPr>
        <p:spPr>
          <a:xfrm>
            <a:off x="609441" y="3200402"/>
            <a:ext cx="4570809" cy="2971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9" name="Google Shape;309;p77"/>
          <p:cNvSpPr txBox="1">
            <a:spLocks noGrp="1"/>
          </p:cNvSpPr>
          <p:nvPr>
            <p:ph type="body" idx="2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0" name="Google Shape;310;p77"/>
          <p:cNvSpPr txBox="1">
            <a:spLocks noGrp="1"/>
          </p:cNvSpPr>
          <p:nvPr>
            <p:ph type="body" idx="3"/>
          </p:nvPr>
        </p:nvSpPr>
        <p:spPr>
          <a:xfrm>
            <a:off x="6551494" y="685800"/>
            <a:ext cx="501735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1" name="Google Shape;311;p77"/>
          <p:cNvSpPr>
            <a:spLocks noGrp="1"/>
          </p:cNvSpPr>
          <p:nvPr>
            <p:ph type="pic" idx="4"/>
          </p:nvPr>
        </p:nvSpPr>
        <p:spPr>
          <a:xfrm>
            <a:off x="5588705" y="685800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77"/>
          <p:cNvSpPr txBox="1">
            <a:spLocks noGrp="1"/>
          </p:cNvSpPr>
          <p:nvPr>
            <p:ph type="body" idx="5"/>
          </p:nvPr>
        </p:nvSpPr>
        <p:spPr>
          <a:xfrm>
            <a:off x="6562030" y="5029201"/>
            <a:ext cx="501735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3" name="Google Shape;313;p77"/>
          <p:cNvSpPr>
            <a:spLocks noGrp="1"/>
          </p:cNvSpPr>
          <p:nvPr>
            <p:ph type="pic" idx="6"/>
          </p:nvPr>
        </p:nvSpPr>
        <p:spPr>
          <a:xfrm>
            <a:off x="5588705" y="5029201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14" name="Google Shape;314;p77"/>
          <p:cNvSpPr txBox="1">
            <a:spLocks noGrp="1"/>
          </p:cNvSpPr>
          <p:nvPr>
            <p:ph type="body" idx="7"/>
          </p:nvPr>
        </p:nvSpPr>
        <p:spPr>
          <a:xfrm>
            <a:off x="6551494" y="2133600"/>
            <a:ext cx="501735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5" name="Google Shape;315;p77"/>
          <p:cNvSpPr>
            <a:spLocks noGrp="1"/>
          </p:cNvSpPr>
          <p:nvPr>
            <p:ph type="pic" idx="8"/>
          </p:nvPr>
        </p:nvSpPr>
        <p:spPr>
          <a:xfrm>
            <a:off x="5588705" y="2133600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16" name="Google Shape;316;p77"/>
          <p:cNvSpPr txBox="1">
            <a:spLocks noGrp="1"/>
          </p:cNvSpPr>
          <p:nvPr>
            <p:ph type="body" idx="9"/>
          </p:nvPr>
        </p:nvSpPr>
        <p:spPr>
          <a:xfrm>
            <a:off x="6551494" y="3581400"/>
            <a:ext cx="501735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7" name="Google Shape;317;p77"/>
          <p:cNvSpPr>
            <a:spLocks noGrp="1"/>
          </p:cNvSpPr>
          <p:nvPr>
            <p:ph type="pic" idx="13"/>
          </p:nvPr>
        </p:nvSpPr>
        <p:spPr>
          <a:xfrm>
            <a:off x="5588705" y="3581400"/>
            <a:ext cx="685621" cy="6858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60142083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0/70 Content 1">
  <p:cSld name="1_30/70 Content 1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78"/>
          <p:cNvSpPr/>
          <p:nvPr/>
        </p:nvSpPr>
        <p:spPr>
          <a:xfrm>
            <a:off x="4037548" y="0"/>
            <a:ext cx="815127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78"/>
          <p:cNvSpPr txBox="1">
            <a:spLocks noGrp="1"/>
          </p:cNvSpPr>
          <p:nvPr>
            <p:ph type="title"/>
          </p:nvPr>
        </p:nvSpPr>
        <p:spPr>
          <a:xfrm>
            <a:off x="4723170" y="694764"/>
            <a:ext cx="6856214" cy="113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sz="31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78"/>
          <p:cNvSpPr txBox="1">
            <a:spLocks noGrp="1"/>
          </p:cNvSpPr>
          <p:nvPr>
            <p:ph type="body" idx="1"/>
          </p:nvPr>
        </p:nvSpPr>
        <p:spPr>
          <a:xfrm>
            <a:off x="4723170" y="1837765"/>
            <a:ext cx="6856214" cy="433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45700" anchor="t" anchorCtr="0">
            <a:normAutofit/>
          </a:bodyPr>
          <a:lstStyle>
            <a:lvl1pPr marL="457063" lvl="0" indent="-33010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>
                <a:solidFill>
                  <a:schemeClr val="l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22" name="Google Shape;322;p78"/>
          <p:cNvSpPr txBox="1">
            <a:spLocks noGrp="1"/>
          </p:cNvSpPr>
          <p:nvPr>
            <p:ph type="body" idx="2"/>
          </p:nvPr>
        </p:nvSpPr>
        <p:spPr>
          <a:xfrm>
            <a:off x="4723170" y="8964"/>
            <a:ext cx="5027890" cy="676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799">
                <a:solidFill>
                  <a:schemeClr val="l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3" name="Google Shape;323;p78"/>
          <p:cNvSpPr>
            <a:spLocks noGrp="1"/>
          </p:cNvSpPr>
          <p:nvPr>
            <p:ph type="pic" idx="3"/>
          </p:nvPr>
        </p:nvSpPr>
        <p:spPr>
          <a:xfrm>
            <a:off x="0" y="0"/>
            <a:ext cx="4037548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24" name="Google Shape;324;p78"/>
          <p:cNvSpPr/>
          <p:nvPr/>
        </p:nvSpPr>
        <p:spPr>
          <a:xfrm>
            <a:off x="0" y="6400800"/>
            <a:ext cx="12188825" cy="46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5" name="Google Shape;325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565" y="6415379"/>
            <a:ext cx="1568106" cy="442623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78"/>
          <p:cNvSpPr txBox="1"/>
          <p:nvPr/>
        </p:nvSpPr>
        <p:spPr>
          <a:xfrm>
            <a:off x="10208141" y="6400801"/>
            <a:ext cx="1371243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0" bIns="45688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4244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</p15:sldGuideLst>
    </p:ext>
  </p:extLs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0 Content 1">
  <p:cSld name="1_100 Content 1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79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ctr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sz="3199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79"/>
          <p:cNvSpPr txBox="1">
            <a:spLocks noGrp="1"/>
          </p:cNvSpPr>
          <p:nvPr>
            <p:ph type="body" idx="1"/>
          </p:nvPr>
        </p:nvSpPr>
        <p:spPr>
          <a:xfrm>
            <a:off x="609441" y="1828800"/>
            <a:ext cx="10969943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0" name="Google Shape;330;p79"/>
          <p:cNvSpPr txBox="1">
            <a:spLocks noGrp="1"/>
          </p:cNvSpPr>
          <p:nvPr>
            <p:ph type="body" idx="2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91078247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0/70 Content 3">
  <p:cSld name="1_30/70 Content 3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80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365664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t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sz="3199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80"/>
          <p:cNvSpPr txBox="1">
            <a:spLocks noGrp="1"/>
          </p:cNvSpPr>
          <p:nvPr>
            <p:ph type="body" idx="1"/>
          </p:nvPr>
        </p:nvSpPr>
        <p:spPr>
          <a:xfrm>
            <a:off x="609441" y="0"/>
            <a:ext cx="365664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4" name="Google Shape;334;p80"/>
          <p:cNvSpPr txBox="1">
            <a:spLocks noGrp="1"/>
          </p:cNvSpPr>
          <p:nvPr>
            <p:ph type="body" idx="2"/>
          </p:nvPr>
        </p:nvSpPr>
        <p:spPr>
          <a:xfrm>
            <a:off x="1513068" y="2057401"/>
            <a:ext cx="2751516" cy="804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5" name="Google Shape;335;p80"/>
          <p:cNvSpPr>
            <a:spLocks noGrp="1"/>
          </p:cNvSpPr>
          <p:nvPr>
            <p:ph type="pic" idx="3"/>
          </p:nvPr>
        </p:nvSpPr>
        <p:spPr>
          <a:xfrm>
            <a:off x="609441" y="2057399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36" name="Google Shape;336;p80"/>
          <p:cNvSpPr>
            <a:spLocks noGrp="1"/>
          </p:cNvSpPr>
          <p:nvPr>
            <p:ph type="pic" idx="4"/>
          </p:nvPr>
        </p:nvSpPr>
        <p:spPr>
          <a:xfrm>
            <a:off x="609441" y="3160776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37" name="Google Shape;337;p80"/>
          <p:cNvSpPr>
            <a:spLocks noGrp="1"/>
          </p:cNvSpPr>
          <p:nvPr>
            <p:ph type="pic" idx="5"/>
          </p:nvPr>
        </p:nvSpPr>
        <p:spPr>
          <a:xfrm>
            <a:off x="609441" y="4264152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38" name="Google Shape;338;p80"/>
          <p:cNvSpPr>
            <a:spLocks noGrp="1"/>
          </p:cNvSpPr>
          <p:nvPr>
            <p:ph type="pic" idx="6"/>
          </p:nvPr>
        </p:nvSpPr>
        <p:spPr>
          <a:xfrm>
            <a:off x="609441" y="5367529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80"/>
          <p:cNvSpPr txBox="1">
            <a:spLocks noGrp="1"/>
          </p:cNvSpPr>
          <p:nvPr>
            <p:ph type="body" idx="7"/>
          </p:nvPr>
        </p:nvSpPr>
        <p:spPr>
          <a:xfrm>
            <a:off x="1523603" y="3160777"/>
            <a:ext cx="2742486" cy="804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0" name="Google Shape;340;p80"/>
          <p:cNvSpPr txBox="1">
            <a:spLocks noGrp="1"/>
          </p:cNvSpPr>
          <p:nvPr>
            <p:ph type="body" idx="8"/>
          </p:nvPr>
        </p:nvSpPr>
        <p:spPr>
          <a:xfrm>
            <a:off x="1523603" y="4264153"/>
            <a:ext cx="2742486" cy="804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1" name="Google Shape;341;p80"/>
          <p:cNvSpPr txBox="1">
            <a:spLocks noGrp="1"/>
          </p:cNvSpPr>
          <p:nvPr>
            <p:ph type="body" idx="9"/>
          </p:nvPr>
        </p:nvSpPr>
        <p:spPr>
          <a:xfrm>
            <a:off x="1523603" y="5367530"/>
            <a:ext cx="2742486" cy="804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2" name="Google Shape;342;p80"/>
          <p:cNvSpPr>
            <a:spLocks noGrp="1"/>
          </p:cNvSpPr>
          <p:nvPr>
            <p:ph type="pic" idx="13"/>
          </p:nvPr>
        </p:nvSpPr>
        <p:spPr>
          <a:xfrm>
            <a:off x="4723170" y="0"/>
            <a:ext cx="7465656" cy="6857999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43" name="Google Shape;343;p80"/>
          <p:cNvSpPr/>
          <p:nvPr/>
        </p:nvSpPr>
        <p:spPr>
          <a:xfrm>
            <a:off x="0" y="6400800"/>
            <a:ext cx="12188825" cy="46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4" name="Google Shape;344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565" y="6415379"/>
            <a:ext cx="1568106" cy="442623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80"/>
          <p:cNvSpPr txBox="1"/>
          <p:nvPr/>
        </p:nvSpPr>
        <p:spPr>
          <a:xfrm>
            <a:off x="1980684" y="6400801"/>
            <a:ext cx="8227457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NewRocket, LLC. All Rights Reserved. Confidential.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80"/>
          <p:cNvSpPr txBox="1"/>
          <p:nvPr/>
        </p:nvSpPr>
        <p:spPr>
          <a:xfrm>
            <a:off x="10208141" y="6400801"/>
            <a:ext cx="1371243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0" bIns="45688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11312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EA569AE-91AE-D038-F8CB-8B8B7B3FF7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</p:spPr>
        <p:txBody>
          <a:bodyPr vert="horz" wrap="square" lIns="0" tIns="45720" rIns="0" bIns="91440" rtlCol="0" anchor="t">
            <a:normAutofit/>
          </a:bodyPr>
          <a:lstStyle>
            <a:lvl1pPr>
              <a:defRPr>
                <a:solidFill>
                  <a:srgbClr val="311E57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254315497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0/60 Content 1">
  <p:cSld name="1_40/60 Content 1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81"/>
          <p:cNvSpPr/>
          <p:nvPr/>
        </p:nvSpPr>
        <p:spPr>
          <a:xfrm>
            <a:off x="4723170" y="0"/>
            <a:ext cx="746565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81"/>
          <p:cNvSpPr txBox="1">
            <a:spLocks noGrp="1"/>
          </p:cNvSpPr>
          <p:nvPr>
            <p:ph type="title"/>
          </p:nvPr>
        </p:nvSpPr>
        <p:spPr>
          <a:xfrm>
            <a:off x="609441" y="1828800"/>
            <a:ext cx="3656648" cy="1375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sz="3199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81"/>
          <p:cNvSpPr txBox="1">
            <a:spLocks noGrp="1"/>
          </p:cNvSpPr>
          <p:nvPr>
            <p:ph type="body" idx="1"/>
          </p:nvPr>
        </p:nvSpPr>
        <p:spPr>
          <a:xfrm>
            <a:off x="609441" y="3200400"/>
            <a:ext cx="3656648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51" name="Google Shape;351;p81"/>
          <p:cNvSpPr txBox="1">
            <a:spLocks noGrp="1"/>
          </p:cNvSpPr>
          <p:nvPr>
            <p:ph type="body" idx="2"/>
          </p:nvPr>
        </p:nvSpPr>
        <p:spPr>
          <a:xfrm>
            <a:off x="5599242" y="3200402"/>
            <a:ext cx="5980142" cy="297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52" name="Google Shape;352;p81"/>
          <p:cNvSpPr txBox="1">
            <a:spLocks noGrp="1"/>
          </p:cNvSpPr>
          <p:nvPr>
            <p:ph type="body" idx="3"/>
          </p:nvPr>
        </p:nvSpPr>
        <p:spPr>
          <a:xfrm>
            <a:off x="5599242" y="1828800"/>
            <a:ext cx="5980142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91425" anchor="b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199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199"/>
            </a:lvl2pPr>
            <a:lvl3pPr marL="1371189" lvl="2" indent="-4316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199"/>
            </a:lvl3pPr>
            <a:lvl4pPr marL="1828251" lvl="3" indent="-4316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199"/>
            </a:lvl4pPr>
            <a:lvl5pPr marL="2285314" lvl="4" indent="-4316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199"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3" name="Google Shape;353;p81"/>
          <p:cNvSpPr txBox="1">
            <a:spLocks noGrp="1"/>
          </p:cNvSpPr>
          <p:nvPr>
            <p:ph type="body" idx="4"/>
          </p:nvPr>
        </p:nvSpPr>
        <p:spPr>
          <a:xfrm>
            <a:off x="609441" y="0"/>
            <a:ext cx="365664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4" name="Google Shape;354;p81"/>
          <p:cNvSpPr/>
          <p:nvPr/>
        </p:nvSpPr>
        <p:spPr>
          <a:xfrm>
            <a:off x="0" y="6400800"/>
            <a:ext cx="12188825" cy="46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5" name="Google Shape;355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565" y="6415379"/>
            <a:ext cx="1568106" cy="442623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81"/>
          <p:cNvSpPr txBox="1"/>
          <p:nvPr/>
        </p:nvSpPr>
        <p:spPr>
          <a:xfrm>
            <a:off x="1980684" y="6400801"/>
            <a:ext cx="8227457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NewRocket, LLC. All Rights Reserved. Confidential.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81"/>
          <p:cNvSpPr txBox="1"/>
          <p:nvPr/>
        </p:nvSpPr>
        <p:spPr>
          <a:xfrm>
            <a:off x="10208141" y="6400801"/>
            <a:ext cx="1371243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0" bIns="45688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5258430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/33/33 Content 5">
  <p:cSld name="1_33/33/33 Content 5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82"/>
          <p:cNvSpPr/>
          <p:nvPr/>
        </p:nvSpPr>
        <p:spPr>
          <a:xfrm>
            <a:off x="1066533" y="2400305"/>
            <a:ext cx="2285396" cy="2285991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82"/>
          <p:cNvSpPr/>
          <p:nvPr/>
        </p:nvSpPr>
        <p:spPr>
          <a:xfrm>
            <a:off x="8836898" y="2400303"/>
            <a:ext cx="2285396" cy="2285991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82"/>
          <p:cNvSpPr/>
          <p:nvPr/>
        </p:nvSpPr>
        <p:spPr>
          <a:xfrm>
            <a:off x="4960855" y="2400305"/>
            <a:ext cx="2285396" cy="2285991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82"/>
          <p:cNvSpPr txBox="1">
            <a:spLocks noGrp="1"/>
          </p:cNvSpPr>
          <p:nvPr>
            <p:ph type="body" idx="1"/>
          </p:nvPr>
        </p:nvSpPr>
        <p:spPr>
          <a:xfrm>
            <a:off x="609442" y="4800600"/>
            <a:ext cx="31995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63" lvl="0" indent="-22853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 b="1" i="0">
                <a:latin typeface="Arial"/>
                <a:ea typeface="Arial"/>
                <a:cs typeface="Arial"/>
                <a:sym typeface="Arial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3" name="Google Shape;363;p82"/>
          <p:cNvSpPr txBox="1">
            <a:spLocks noGrp="1"/>
          </p:cNvSpPr>
          <p:nvPr>
            <p:ph type="body" idx="2"/>
          </p:nvPr>
        </p:nvSpPr>
        <p:spPr>
          <a:xfrm>
            <a:off x="4503771" y="4800600"/>
            <a:ext cx="319956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63" lvl="0" indent="-22853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 b="1" i="0">
                <a:latin typeface="Arial"/>
                <a:ea typeface="Arial"/>
                <a:cs typeface="Arial"/>
                <a:sym typeface="Arial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4" name="Google Shape;364;p82"/>
          <p:cNvSpPr txBox="1">
            <a:spLocks noGrp="1"/>
          </p:cNvSpPr>
          <p:nvPr>
            <p:ph type="body" idx="3"/>
          </p:nvPr>
        </p:nvSpPr>
        <p:spPr>
          <a:xfrm>
            <a:off x="8379810" y="4800600"/>
            <a:ext cx="319957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63" lvl="0" indent="-22853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 b="1" i="0">
                <a:latin typeface="Arial"/>
                <a:ea typeface="Arial"/>
                <a:cs typeface="Arial"/>
                <a:sym typeface="Arial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5" name="Google Shape;365;p82"/>
          <p:cNvSpPr>
            <a:spLocks noGrp="1"/>
          </p:cNvSpPr>
          <p:nvPr>
            <p:ph type="pic" idx="4"/>
          </p:nvPr>
        </p:nvSpPr>
        <p:spPr>
          <a:xfrm>
            <a:off x="1637876" y="2971799"/>
            <a:ext cx="1142702" cy="114300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82"/>
          <p:cNvSpPr>
            <a:spLocks noGrp="1"/>
          </p:cNvSpPr>
          <p:nvPr>
            <p:ph type="pic" idx="5"/>
          </p:nvPr>
        </p:nvSpPr>
        <p:spPr>
          <a:xfrm>
            <a:off x="5532201" y="2971800"/>
            <a:ext cx="1142702" cy="114300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82"/>
          <p:cNvSpPr>
            <a:spLocks noGrp="1"/>
          </p:cNvSpPr>
          <p:nvPr>
            <p:ph type="pic" idx="6"/>
          </p:nvPr>
        </p:nvSpPr>
        <p:spPr>
          <a:xfrm>
            <a:off x="9408244" y="2971798"/>
            <a:ext cx="1142702" cy="114300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82"/>
          <p:cNvSpPr txBox="1">
            <a:spLocks noGrp="1"/>
          </p:cNvSpPr>
          <p:nvPr>
            <p:ph type="body" idx="7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9" name="Google Shape;369;p82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ctr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5732907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1">
  <p:cSld name="1_Quote 1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83"/>
          <p:cNvSpPr txBox="1">
            <a:spLocks noGrp="1"/>
          </p:cNvSpPr>
          <p:nvPr>
            <p:ph type="ctrTitle"/>
          </p:nvPr>
        </p:nvSpPr>
        <p:spPr>
          <a:xfrm>
            <a:off x="1066522" y="1143000"/>
            <a:ext cx="10055781" cy="3195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Inter"/>
              <a:buNone/>
              <a:defRPr sz="3999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83"/>
          <p:cNvSpPr txBox="1">
            <a:spLocks noGrp="1"/>
          </p:cNvSpPr>
          <p:nvPr>
            <p:ph type="subTitle" idx="1"/>
          </p:nvPr>
        </p:nvSpPr>
        <p:spPr>
          <a:xfrm>
            <a:off x="1066522" y="5715001"/>
            <a:ext cx="1005578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45700" anchor="t" anchorCtr="0">
            <a:normAutofit/>
          </a:bodyPr>
          <a:lstStyle>
            <a:lvl1pPr lvl="0" algn="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99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3" name="Google Shape;373;p83"/>
          <p:cNvSpPr txBox="1">
            <a:spLocks noGrp="1"/>
          </p:cNvSpPr>
          <p:nvPr>
            <p:ph type="body" idx="2"/>
          </p:nvPr>
        </p:nvSpPr>
        <p:spPr>
          <a:xfrm>
            <a:off x="612489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4" name="Google Shape;374;p83"/>
          <p:cNvSpPr/>
          <p:nvPr/>
        </p:nvSpPr>
        <p:spPr>
          <a:xfrm>
            <a:off x="0" y="6400800"/>
            <a:ext cx="12188825" cy="46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565" y="6415379"/>
            <a:ext cx="1568106" cy="442623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83"/>
          <p:cNvSpPr txBox="1"/>
          <p:nvPr/>
        </p:nvSpPr>
        <p:spPr>
          <a:xfrm>
            <a:off x="1980684" y="6400801"/>
            <a:ext cx="8227457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NewRocket, LLC. All Rights Reserved. Confidential.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83"/>
          <p:cNvSpPr txBox="1"/>
          <p:nvPr/>
        </p:nvSpPr>
        <p:spPr>
          <a:xfrm>
            <a:off x="10208141" y="6400801"/>
            <a:ext cx="1371243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0" bIns="45688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0177365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/33/33 Content 7">
  <p:cSld name="1_33/33/33 Content 7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85"/>
          <p:cNvSpPr/>
          <p:nvPr/>
        </p:nvSpPr>
        <p:spPr>
          <a:xfrm>
            <a:off x="0" y="685800"/>
            <a:ext cx="4723170" cy="32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85"/>
          <p:cNvSpPr>
            <a:spLocks noGrp="1"/>
          </p:cNvSpPr>
          <p:nvPr>
            <p:ph type="pic" idx="2"/>
          </p:nvPr>
        </p:nvSpPr>
        <p:spPr>
          <a:xfrm>
            <a:off x="4723170" y="685800"/>
            <a:ext cx="7451068" cy="3200399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81" name="Google Shape;381;p85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365664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sz="31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85"/>
          <p:cNvSpPr txBox="1">
            <a:spLocks noGrp="1"/>
          </p:cNvSpPr>
          <p:nvPr>
            <p:ph type="body" idx="1"/>
          </p:nvPr>
        </p:nvSpPr>
        <p:spPr>
          <a:xfrm>
            <a:off x="609441" y="2286000"/>
            <a:ext cx="3656648" cy="1600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182875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3" name="Google Shape;383;p85"/>
          <p:cNvSpPr txBox="1">
            <a:spLocks noGrp="1"/>
          </p:cNvSpPr>
          <p:nvPr>
            <p:ph type="body" idx="3"/>
          </p:nvPr>
        </p:nvSpPr>
        <p:spPr>
          <a:xfrm>
            <a:off x="609441" y="0"/>
            <a:ext cx="365664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4" name="Google Shape;384;p85"/>
          <p:cNvSpPr txBox="1">
            <a:spLocks noGrp="1"/>
          </p:cNvSpPr>
          <p:nvPr>
            <p:ph type="body" idx="4"/>
          </p:nvPr>
        </p:nvSpPr>
        <p:spPr>
          <a:xfrm>
            <a:off x="1523603" y="4577592"/>
            <a:ext cx="2285405" cy="685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5" name="Google Shape;385;p85"/>
          <p:cNvSpPr>
            <a:spLocks noGrp="1"/>
          </p:cNvSpPr>
          <p:nvPr>
            <p:ph type="pic" idx="5"/>
          </p:nvPr>
        </p:nvSpPr>
        <p:spPr>
          <a:xfrm>
            <a:off x="618866" y="4580966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85"/>
          <p:cNvSpPr txBox="1">
            <a:spLocks noGrp="1"/>
          </p:cNvSpPr>
          <p:nvPr>
            <p:ph type="body" idx="6"/>
          </p:nvPr>
        </p:nvSpPr>
        <p:spPr>
          <a:xfrm>
            <a:off x="5204562" y="4577592"/>
            <a:ext cx="2261093" cy="685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7" name="Google Shape;387;p85"/>
          <p:cNvSpPr>
            <a:spLocks noGrp="1"/>
          </p:cNvSpPr>
          <p:nvPr>
            <p:ph type="pic" idx="7"/>
          </p:nvPr>
        </p:nvSpPr>
        <p:spPr>
          <a:xfrm>
            <a:off x="4275513" y="4580966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85"/>
          <p:cNvSpPr txBox="1">
            <a:spLocks noGrp="1"/>
          </p:cNvSpPr>
          <p:nvPr>
            <p:ph type="body" idx="8"/>
          </p:nvPr>
        </p:nvSpPr>
        <p:spPr>
          <a:xfrm>
            <a:off x="8861211" y="4577592"/>
            <a:ext cx="2261093" cy="685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9" name="Google Shape;389;p85"/>
          <p:cNvSpPr>
            <a:spLocks noGrp="1"/>
          </p:cNvSpPr>
          <p:nvPr>
            <p:ph type="pic" idx="9"/>
          </p:nvPr>
        </p:nvSpPr>
        <p:spPr>
          <a:xfrm>
            <a:off x="7932457" y="4580966"/>
            <a:ext cx="685621" cy="6858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529957321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/50 Content 11">
  <p:cSld name="1_50/50 Content 11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86"/>
          <p:cNvSpPr txBox="1">
            <a:spLocks noGrp="1"/>
          </p:cNvSpPr>
          <p:nvPr>
            <p:ph type="body" idx="1"/>
          </p:nvPr>
        </p:nvSpPr>
        <p:spPr>
          <a:xfrm>
            <a:off x="609442" y="0"/>
            <a:ext cx="4561857" cy="68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2" name="Google Shape;392;p86"/>
          <p:cNvSpPr txBox="1">
            <a:spLocks noGrp="1"/>
          </p:cNvSpPr>
          <p:nvPr>
            <p:ph type="title"/>
          </p:nvPr>
        </p:nvSpPr>
        <p:spPr>
          <a:xfrm>
            <a:off x="609442" y="685801"/>
            <a:ext cx="411283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86"/>
          <p:cNvSpPr txBox="1">
            <a:spLocks noGrp="1"/>
          </p:cNvSpPr>
          <p:nvPr>
            <p:ph type="body" idx="2"/>
          </p:nvPr>
        </p:nvSpPr>
        <p:spPr>
          <a:xfrm>
            <a:off x="618404" y="1828801"/>
            <a:ext cx="4104767" cy="434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457200" bIns="182875" anchor="t" anchorCtr="0">
            <a:normAutofit/>
          </a:bodyPr>
          <a:lstStyle>
            <a:lvl1pPr marL="457063" lvl="0" indent="-380886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</a:defRPr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4" name="Google Shape;394;p86"/>
          <p:cNvSpPr txBox="1">
            <a:spLocks noGrp="1"/>
          </p:cNvSpPr>
          <p:nvPr>
            <p:ph type="body" idx="3"/>
          </p:nvPr>
        </p:nvSpPr>
        <p:spPr>
          <a:xfrm>
            <a:off x="5180250" y="1604522"/>
            <a:ext cx="2742486" cy="1812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182875" anchor="t" anchorCtr="0">
            <a:normAutofit/>
          </a:bodyPr>
          <a:lstStyle>
            <a:lvl1pPr marL="457063" lvl="0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5" name="Google Shape;395;p86"/>
          <p:cNvSpPr txBox="1">
            <a:spLocks noGrp="1"/>
          </p:cNvSpPr>
          <p:nvPr>
            <p:ph type="body" idx="4"/>
          </p:nvPr>
        </p:nvSpPr>
        <p:spPr>
          <a:xfrm>
            <a:off x="8369627" y="1604519"/>
            <a:ext cx="2733514" cy="181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182875" anchor="t" anchorCtr="0">
            <a:normAutofit/>
          </a:bodyPr>
          <a:lstStyle>
            <a:lvl1pPr marL="457063" lvl="0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6" name="Google Shape;396;p86"/>
          <p:cNvSpPr txBox="1">
            <a:spLocks noGrp="1"/>
          </p:cNvSpPr>
          <p:nvPr>
            <p:ph type="body" idx="5"/>
          </p:nvPr>
        </p:nvSpPr>
        <p:spPr>
          <a:xfrm>
            <a:off x="5180251" y="4359368"/>
            <a:ext cx="2742487" cy="1812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182875" anchor="t" anchorCtr="0">
            <a:normAutofit/>
          </a:bodyPr>
          <a:lstStyle>
            <a:lvl1pPr marL="457063" lvl="0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7" name="Google Shape;397;p86"/>
          <p:cNvSpPr txBox="1">
            <a:spLocks noGrp="1"/>
          </p:cNvSpPr>
          <p:nvPr>
            <p:ph type="body" idx="6"/>
          </p:nvPr>
        </p:nvSpPr>
        <p:spPr>
          <a:xfrm>
            <a:off x="8369627" y="4359367"/>
            <a:ext cx="2733514" cy="1812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182875" anchor="t" anchorCtr="0">
            <a:normAutofit/>
          </a:bodyPr>
          <a:lstStyle>
            <a:lvl1pPr marL="457063" lvl="0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8" name="Google Shape;398;p86"/>
          <p:cNvSpPr>
            <a:spLocks noGrp="1"/>
          </p:cNvSpPr>
          <p:nvPr>
            <p:ph type="pic" idx="7"/>
          </p:nvPr>
        </p:nvSpPr>
        <p:spPr>
          <a:xfrm>
            <a:off x="5180251" y="893997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86"/>
          <p:cNvSpPr>
            <a:spLocks noGrp="1"/>
          </p:cNvSpPr>
          <p:nvPr>
            <p:ph type="pic" idx="8"/>
          </p:nvPr>
        </p:nvSpPr>
        <p:spPr>
          <a:xfrm>
            <a:off x="8369627" y="893997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86"/>
          <p:cNvSpPr>
            <a:spLocks noGrp="1"/>
          </p:cNvSpPr>
          <p:nvPr>
            <p:ph type="pic" idx="9"/>
          </p:nvPr>
        </p:nvSpPr>
        <p:spPr>
          <a:xfrm>
            <a:off x="5180251" y="3673567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86"/>
          <p:cNvSpPr>
            <a:spLocks noGrp="1"/>
          </p:cNvSpPr>
          <p:nvPr>
            <p:ph type="pic" idx="13"/>
          </p:nvPr>
        </p:nvSpPr>
        <p:spPr>
          <a:xfrm>
            <a:off x="8369627" y="3673567"/>
            <a:ext cx="685621" cy="6858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588185027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/50 Content 5">
  <p:cSld name="1_50/50 Content 5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87"/>
          <p:cNvSpPr txBox="1">
            <a:spLocks noGrp="1"/>
          </p:cNvSpPr>
          <p:nvPr>
            <p:ph type="body" idx="1"/>
          </p:nvPr>
        </p:nvSpPr>
        <p:spPr>
          <a:xfrm>
            <a:off x="609441" y="1828801"/>
            <a:ext cx="5484971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4" name="Google Shape;404;p87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sz="3199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87"/>
          <p:cNvSpPr txBox="1">
            <a:spLocks noGrp="1"/>
          </p:cNvSpPr>
          <p:nvPr>
            <p:ph type="body" idx="2"/>
          </p:nvPr>
        </p:nvSpPr>
        <p:spPr>
          <a:xfrm>
            <a:off x="609441" y="0"/>
            <a:ext cx="4570809" cy="68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4760549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1 1">
  <p:cSld name="1_Cover 1 1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30b1a41ba8_2_34"/>
          <p:cNvSpPr/>
          <p:nvPr/>
        </p:nvSpPr>
        <p:spPr>
          <a:xfrm>
            <a:off x="0" y="6400800"/>
            <a:ext cx="12188825" cy="46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8" name="Google Shape;408;g230b1a41ba8_2_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565" y="6415379"/>
            <a:ext cx="1568106" cy="442623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g230b1a41ba8_2_34"/>
          <p:cNvSpPr txBox="1"/>
          <p:nvPr/>
        </p:nvSpPr>
        <p:spPr>
          <a:xfrm>
            <a:off x="1980684" y="6400801"/>
            <a:ext cx="8227457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NewRocket, LLC. All Rights Reserved. Confidential.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g230b1a41ba8_2_34"/>
          <p:cNvSpPr txBox="1"/>
          <p:nvPr/>
        </p:nvSpPr>
        <p:spPr>
          <a:xfrm>
            <a:off x="10208141" y="6400801"/>
            <a:ext cx="1371243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0" bIns="45688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977618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2">
  <p:cSld name="1_Cover 2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88"/>
          <p:cNvSpPr/>
          <p:nvPr/>
        </p:nvSpPr>
        <p:spPr>
          <a:xfrm>
            <a:off x="0" y="0"/>
            <a:ext cx="8151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88"/>
          <p:cNvSpPr txBox="1">
            <a:spLocks noGrp="1"/>
          </p:cNvSpPr>
          <p:nvPr>
            <p:ph type="body" idx="1"/>
          </p:nvPr>
        </p:nvSpPr>
        <p:spPr>
          <a:xfrm>
            <a:off x="612488" y="3886201"/>
            <a:ext cx="2285405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182875" anchor="b" anchorCtr="0">
            <a:normAutofit/>
          </a:bodyPr>
          <a:lstStyle>
            <a:lvl1pPr marL="457063" lvl="0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14" name="Google Shape;414;p88"/>
          <p:cNvSpPr>
            <a:spLocks noGrp="1"/>
          </p:cNvSpPr>
          <p:nvPr>
            <p:ph type="pic" idx="2"/>
          </p:nvPr>
        </p:nvSpPr>
        <p:spPr>
          <a:xfrm>
            <a:off x="8151276" y="0"/>
            <a:ext cx="4037549" cy="6857999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15" name="Google Shape;415;p88"/>
          <p:cNvSpPr txBox="1">
            <a:spLocks noGrp="1"/>
          </p:cNvSpPr>
          <p:nvPr>
            <p:ph type="body" idx="3"/>
          </p:nvPr>
        </p:nvSpPr>
        <p:spPr>
          <a:xfrm>
            <a:off x="3124910" y="3886201"/>
            <a:ext cx="2285405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182875" anchor="b" anchorCtr="0">
            <a:normAutofit/>
          </a:bodyPr>
          <a:lstStyle>
            <a:lvl1pPr marL="457063" lvl="0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16" name="Google Shape;416;p88"/>
          <p:cNvSpPr txBox="1">
            <a:spLocks noGrp="1"/>
          </p:cNvSpPr>
          <p:nvPr>
            <p:ph type="body" idx="4"/>
          </p:nvPr>
        </p:nvSpPr>
        <p:spPr>
          <a:xfrm>
            <a:off x="5637331" y="3886201"/>
            <a:ext cx="2285405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182875" anchor="b" anchorCtr="0">
            <a:normAutofit/>
          </a:bodyPr>
          <a:lstStyle>
            <a:lvl1pPr marL="457063" lvl="0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17" name="Google Shape;417;p88"/>
          <p:cNvSpPr txBox="1">
            <a:spLocks noGrp="1"/>
          </p:cNvSpPr>
          <p:nvPr>
            <p:ph type="title"/>
          </p:nvPr>
        </p:nvSpPr>
        <p:spPr>
          <a:xfrm>
            <a:off x="609441" y="1143000"/>
            <a:ext cx="731329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457200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sz="31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88"/>
          <p:cNvSpPr txBox="1">
            <a:spLocks noGrp="1"/>
          </p:cNvSpPr>
          <p:nvPr>
            <p:ph type="body" idx="5"/>
          </p:nvPr>
        </p:nvSpPr>
        <p:spPr>
          <a:xfrm>
            <a:off x="609441" y="3200400"/>
            <a:ext cx="7313295" cy="68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45720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799">
                <a:solidFill>
                  <a:schemeClr val="l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19" name="Google Shape;419;p88"/>
          <p:cNvSpPr txBox="1">
            <a:spLocks noGrp="1"/>
          </p:cNvSpPr>
          <p:nvPr>
            <p:ph type="body" idx="6"/>
          </p:nvPr>
        </p:nvSpPr>
        <p:spPr>
          <a:xfrm>
            <a:off x="609441" y="5715001"/>
            <a:ext cx="731329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45720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420" name="Google Shape;420;p88" descr="A picture containing text, clip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2240" y="510276"/>
            <a:ext cx="1966907" cy="555189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88"/>
          <p:cNvSpPr/>
          <p:nvPr/>
        </p:nvSpPr>
        <p:spPr>
          <a:xfrm>
            <a:off x="0" y="6400800"/>
            <a:ext cx="12188825" cy="46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2" name="Google Shape;422;p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565" y="6415379"/>
            <a:ext cx="1568106" cy="442623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88"/>
          <p:cNvSpPr txBox="1"/>
          <p:nvPr/>
        </p:nvSpPr>
        <p:spPr>
          <a:xfrm>
            <a:off x="1980684" y="6400801"/>
            <a:ext cx="8227457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NewRocket, LLC. All Rights Reserved. Confidential.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88"/>
          <p:cNvSpPr txBox="1"/>
          <p:nvPr/>
        </p:nvSpPr>
        <p:spPr>
          <a:xfrm>
            <a:off x="10208141" y="6400801"/>
            <a:ext cx="1371243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0" bIns="45688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2316904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3">
  <p:cSld name="1_Cover 3">
    <p:bg>
      <p:bgPr>
        <a:solidFill>
          <a:schemeClr val="lt1"/>
        </a:solid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89"/>
          <p:cNvSpPr>
            <a:spLocks noGrp="1"/>
          </p:cNvSpPr>
          <p:nvPr>
            <p:ph type="pic" idx="2"/>
          </p:nvPr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27" name="Google Shape;427;p89"/>
          <p:cNvSpPr txBox="1">
            <a:spLocks noGrp="1"/>
          </p:cNvSpPr>
          <p:nvPr>
            <p:ph type="title"/>
          </p:nvPr>
        </p:nvSpPr>
        <p:spPr>
          <a:xfrm>
            <a:off x="609441" y="3429001"/>
            <a:ext cx="6856214" cy="137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sz="31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89"/>
          <p:cNvSpPr txBox="1">
            <a:spLocks noGrp="1"/>
          </p:cNvSpPr>
          <p:nvPr>
            <p:ph type="body" idx="1"/>
          </p:nvPr>
        </p:nvSpPr>
        <p:spPr>
          <a:xfrm>
            <a:off x="609442" y="4800601"/>
            <a:ext cx="6653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Autofit/>
          </a:bodyPr>
          <a:lstStyle>
            <a:lvl1pPr marL="457063" lvl="0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399">
                <a:solidFill>
                  <a:schemeClr val="l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None/>
              <a:defRPr>
                <a:solidFill>
                  <a:schemeClr val="lt1"/>
                </a:solidFill>
              </a:defRPr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251" lvl="3" indent="-33010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4pPr>
            <a:lvl5pPr marL="2285314" lvl="4" indent="-33010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9" name="Google Shape;429;p89"/>
          <p:cNvSpPr txBox="1">
            <a:spLocks noGrp="1"/>
          </p:cNvSpPr>
          <p:nvPr>
            <p:ph type="body" idx="3"/>
          </p:nvPr>
        </p:nvSpPr>
        <p:spPr>
          <a:xfrm>
            <a:off x="608571" y="5517985"/>
            <a:ext cx="2743357" cy="439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b" anchorCtr="0">
            <a:noAutofit/>
          </a:bodyPr>
          <a:lstStyle>
            <a:lvl1pPr marL="457063" lvl="0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 b="1">
                <a:solidFill>
                  <a:schemeClr val="l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None/>
              <a:defRPr>
                <a:solidFill>
                  <a:schemeClr val="lt1"/>
                </a:solidFill>
              </a:defRPr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  <a:defRPr>
                <a:solidFill>
                  <a:schemeClr val="lt1"/>
                </a:solidFill>
              </a:defRPr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"/>
              <a:buNone/>
              <a:defRPr>
                <a:solidFill>
                  <a:schemeClr val="lt1"/>
                </a:solidFill>
              </a:defRPr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"/>
              <a:buNone/>
              <a:defRPr>
                <a:solidFill>
                  <a:schemeClr val="lt1"/>
                </a:solidFill>
              </a:defRPr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0" name="Google Shape;430;p89"/>
          <p:cNvSpPr txBox="1">
            <a:spLocks noGrp="1"/>
          </p:cNvSpPr>
          <p:nvPr>
            <p:ph type="body" idx="4"/>
          </p:nvPr>
        </p:nvSpPr>
        <p:spPr>
          <a:xfrm>
            <a:off x="600632" y="5961186"/>
            <a:ext cx="2751296" cy="439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Autofit/>
          </a:bodyPr>
          <a:lstStyle>
            <a:lvl1pPr marL="457063" lvl="0" indent="-22853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</a:defRPr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</a:defRPr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</a:defRPr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</a:defRPr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1" name="Google Shape;431;p89"/>
          <p:cNvSpPr txBox="1">
            <a:spLocks noGrp="1"/>
          </p:cNvSpPr>
          <p:nvPr>
            <p:ph type="body" idx="5"/>
          </p:nvPr>
        </p:nvSpPr>
        <p:spPr>
          <a:xfrm>
            <a:off x="3837836" y="5517985"/>
            <a:ext cx="2713658" cy="439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b" anchorCtr="0">
            <a:noAutofit/>
          </a:bodyPr>
          <a:lstStyle>
            <a:lvl1pPr marL="457063" lvl="0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 b="1">
                <a:solidFill>
                  <a:schemeClr val="l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None/>
              <a:defRPr>
                <a:solidFill>
                  <a:schemeClr val="lt1"/>
                </a:solidFill>
              </a:defRPr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  <a:defRPr>
                <a:solidFill>
                  <a:schemeClr val="lt1"/>
                </a:solidFill>
              </a:defRPr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"/>
              <a:buNone/>
              <a:defRPr>
                <a:solidFill>
                  <a:schemeClr val="lt1"/>
                </a:solidFill>
              </a:defRPr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"/>
              <a:buNone/>
              <a:defRPr>
                <a:solidFill>
                  <a:schemeClr val="lt1"/>
                </a:solidFill>
              </a:defRPr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2" name="Google Shape;432;p89"/>
          <p:cNvSpPr txBox="1">
            <a:spLocks noGrp="1"/>
          </p:cNvSpPr>
          <p:nvPr>
            <p:ph type="body" idx="6"/>
          </p:nvPr>
        </p:nvSpPr>
        <p:spPr>
          <a:xfrm>
            <a:off x="3829897" y="5961186"/>
            <a:ext cx="2713658" cy="439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Autofit/>
          </a:bodyPr>
          <a:lstStyle>
            <a:lvl1pPr marL="457063" lvl="0" indent="-22853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</a:defRPr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</a:defRPr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</a:defRPr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</a:defRPr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3" name="Google Shape;433;p89"/>
          <p:cNvSpPr txBox="1">
            <a:spLocks noGrp="1"/>
          </p:cNvSpPr>
          <p:nvPr>
            <p:ph type="body" idx="7"/>
          </p:nvPr>
        </p:nvSpPr>
        <p:spPr>
          <a:xfrm>
            <a:off x="7008574" y="5517985"/>
            <a:ext cx="2742486" cy="439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b" anchorCtr="0">
            <a:noAutofit/>
          </a:bodyPr>
          <a:lstStyle>
            <a:lvl1pPr marL="457063" lvl="0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 b="1">
                <a:solidFill>
                  <a:schemeClr val="l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None/>
              <a:defRPr>
                <a:solidFill>
                  <a:schemeClr val="lt1"/>
                </a:solidFill>
              </a:defRPr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  <a:defRPr>
                <a:solidFill>
                  <a:schemeClr val="lt1"/>
                </a:solidFill>
              </a:defRPr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"/>
              <a:buNone/>
              <a:defRPr>
                <a:solidFill>
                  <a:schemeClr val="lt1"/>
                </a:solidFill>
              </a:defRPr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"/>
              <a:buNone/>
              <a:defRPr>
                <a:solidFill>
                  <a:schemeClr val="lt1"/>
                </a:solidFill>
              </a:defRPr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4" name="Google Shape;434;p89"/>
          <p:cNvSpPr txBox="1">
            <a:spLocks noGrp="1"/>
          </p:cNvSpPr>
          <p:nvPr>
            <p:ph type="body" idx="8"/>
          </p:nvPr>
        </p:nvSpPr>
        <p:spPr>
          <a:xfrm>
            <a:off x="7008574" y="5961186"/>
            <a:ext cx="2742486" cy="439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Autofit/>
          </a:bodyPr>
          <a:lstStyle>
            <a:lvl1pPr marL="457063" lvl="0" indent="-22853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</a:defRPr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</a:defRPr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</a:defRPr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</a:defRPr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35" name="Google Shape;435;p89" descr="A picture containing text, clip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2240" y="481995"/>
            <a:ext cx="1966907" cy="555189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89"/>
          <p:cNvSpPr/>
          <p:nvPr/>
        </p:nvSpPr>
        <p:spPr>
          <a:xfrm>
            <a:off x="0" y="6400800"/>
            <a:ext cx="12188825" cy="46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7" name="Google Shape;437;p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565" y="6415379"/>
            <a:ext cx="1568106" cy="442623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89"/>
          <p:cNvSpPr txBox="1"/>
          <p:nvPr/>
        </p:nvSpPr>
        <p:spPr>
          <a:xfrm>
            <a:off x="1980684" y="6400801"/>
            <a:ext cx="8227457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NewRocket, LLC. All Rights Reserved. Confidential.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89"/>
          <p:cNvSpPr txBox="1"/>
          <p:nvPr/>
        </p:nvSpPr>
        <p:spPr>
          <a:xfrm>
            <a:off x="10208141" y="6400801"/>
            <a:ext cx="1371243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0" bIns="45688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4673984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eakers 1">
  <p:cSld name="1_Speakers 1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90"/>
          <p:cNvSpPr>
            <a:spLocks noGrp="1"/>
          </p:cNvSpPr>
          <p:nvPr>
            <p:ph type="pic" idx="2"/>
          </p:nvPr>
        </p:nvSpPr>
        <p:spPr>
          <a:xfrm>
            <a:off x="623903" y="1933216"/>
            <a:ext cx="1371243" cy="1267184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42" name="Google Shape;442;p90"/>
          <p:cNvSpPr txBox="1">
            <a:spLocks noGrp="1"/>
          </p:cNvSpPr>
          <p:nvPr>
            <p:ph type="title"/>
          </p:nvPr>
        </p:nvSpPr>
        <p:spPr>
          <a:xfrm>
            <a:off x="609451" y="685800"/>
            <a:ext cx="1096993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90"/>
          <p:cNvSpPr txBox="1">
            <a:spLocks noGrp="1"/>
          </p:cNvSpPr>
          <p:nvPr>
            <p:ph type="body" idx="1"/>
          </p:nvPr>
        </p:nvSpPr>
        <p:spPr>
          <a:xfrm>
            <a:off x="623903" y="3429000"/>
            <a:ext cx="409926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228531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4" name="Google Shape;444;p90"/>
          <p:cNvSpPr txBox="1">
            <a:spLocks noGrp="1"/>
          </p:cNvSpPr>
          <p:nvPr>
            <p:ph type="body" idx="3"/>
          </p:nvPr>
        </p:nvSpPr>
        <p:spPr>
          <a:xfrm>
            <a:off x="5599242" y="3429000"/>
            <a:ext cx="4608899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228531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5" name="Google Shape;445;p90"/>
          <p:cNvSpPr>
            <a:spLocks noGrp="1"/>
          </p:cNvSpPr>
          <p:nvPr>
            <p:ph type="pic" idx="4"/>
          </p:nvPr>
        </p:nvSpPr>
        <p:spPr>
          <a:xfrm>
            <a:off x="2437766" y="1975844"/>
            <a:ext cx="1371243" cy="1224557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41698664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EA569AE-91AE-D038-F8CB-8B8B7B3FF7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</p:spPr>
        <p:txBody>
          <a:bodyPr vert="horz" wrap="square" lIns="0" tIns="45720" rIns="0" bIns="91440" rtlCol="0" anchor="ctr">
            <a:normAutofit/>
          </a:bodyPr>
          <a:lstStyle>
            <a:lvl1pPr>
              <a:defRPr>
                <a:solidFill>
                  <a:srgbClr val="311E57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E4C64C91-002D-5B70-7AFE-21F4F4BB661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3378124671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eakers 2">
  <p:cSld name="1_Speakers 2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91"/>
          <p:cNvSpPr>
            <a:spLocks noGrp="1"/>
          </p:cNvSpPr>
          <p:nvPr>
            <p:ph type="pic" idx="2"/>
          </p:nvPr>
        </p:nvSpPr>
        <p:spPr>
          <a:xfrm>
            <a:off x="619167" y="1953570"/>
            <a:ext cx="1361517" cy="124683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48" name="Google Shape;448;p91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91"/>
          <p:cNvSpPr txBox="1">
            <a:spLocks noGrp="1"/>
          </p:cNvSpPr>
          <p:nvPr>
            <p:ph type="body" idx="1"/>
          </p:nvPr>
        </p:nvSpPr>
        <p:spPr>
          <a:xfrm>
            <a:off x="609442" y="3429001"/>
            <a:ext cx="4570809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228531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0" name="Google Shape;450;p91"/>
          <p:cNvSpPr txBox="1">
            <a:spLocks noGrp="1"/>
          </p:cNvSpPr>
          <p:nvPr>
            <p:ph type="body" idx="3"/>
          </p:nvPr>
        </p:nvSpPr>
        <p:spPr>
          <a:xfrm>
            <a:off x="6113820" y="3429000"/>
            <a:ext cx="4551402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228531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1" name="Google Shape;451;p91"/>
          <p:cNvSpPr>
            <a:spLocks noGrp="1"/>
          </p:cNvSpPr>
          <p:nvPr>
            <p:ph type="pic" idx="4"/>
          </p:nvPr>
        </p:nvSpPr>
        <p:spPr>
          <a:xfrm>
            <a:off x="2437766" y="1943100"/>
            <a:ext cx="1361518" cy="1245658"/>
          </a:xfrm>
          <a:prstGeom prst="rect">
            <a:avLst/>
          </a:prstGeom>
          <a:noFill/>
          <a:ln>
            <a:noFill/>
          </a:ln>
        </p:spPr>
      </p:sp>
      <p:sp>
        <p:nvSpPr>
          <p:cNvPr id="452" name="Google Shape;452;p91"/>
          <p:cNvSpPr>
            <a:spLocks noGrp="1"/>
          </p:cNvSpPr>
          <p:nvPr>
            <p:ph type="pic" idx="5"/>
          </p:nvPr>
        </p:nvSpPr>
        <p:spPr>
          <a:xfrm>
            <a:off x="7922737" y="1965212"/>
            <a:ext cx="1371243" cy="1223546"/>
          </a:xfrm>
          <a:prstGeom prst="rect">
            <a:avLst/>
          </a:prstGeom>
          <a:noFill/>
          <a:ln>
            <a:noFill/>
          </a:ln>
        </p:spPr>
      </p:sp>
      <p:sp>
        <p:nvSpPr>
          <p:cNvPr id="453" name="Google Shape;453;p91"/>
          <p:cNvSpPr>
            <a:spLocks noGrp="1"/>
          </p:cNvSpPr>
          <p:nvPr>
            <p:ph type="pic" idx="6"/>
          </p:nvPr>
        </p:nvSpPr>
        <p:spPr>
          <a:xfrm>
            <a:off x="6113820" y="1965212"/>
            <a:ext cx="1351835" cy="1235188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636998178"/>
      </p:ext>
    </p:extLst>
  </p:cSld>
  <p:clrMapOvr>
    <a:masterClrMapping/>
  </p:clrMapOvr>
  <p:transition>
    <p:fade/>
  </p:transition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eakers 3">
  <p:cSld name="1_Speakers 3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92"/>
          <p:cNvSpPr>
            <a:spLocks noGrp="1"/>
          </p:cNvSpPr>
          <p:nvPr>
            <p:ph type="pic" idx="2"/>
          </p:nvPr>
        </p:nvSpPr>
        <p:spPr>
          <a:xfrm>
            <a:off x="1980684" y="1943100"/>
            <a:ext cx="1371243" cy="1257300"/>
          </a:xfrm>
          <a:prstGeom prst="rect">
            <a:avLst/>
          </a:prstGeom>
          <a:noFill/>
          <a:ln>
            <a:noFill/>
          </a:ln>
        </p:spPr>
      </p:sp>
      <p:sp>
        <p:nvSpPr>
          <p:cNvPr id="456" name="Google Shape;456;p92"/>
          <p:cNvSpPr>
            <a:spLocks noGrp="1"/>
          </p:cNvSpPr>
          <p:nvPr>
            <p:ph type="pic" idx="3"/>
          </p:nvPr>
        </p:nvSpPr>
        <p:spPr>
          <a:xfrm>
            <a:off x="5637333" y="1943100"/>
            <a:ext cx="1371242" cy="1257300"/>
          </a:xfrm>
          <a:prstGeom prst="rect">
            <a:avLst/>
          </a:prstGeom>
          <a:noFill/>
          <a:ln>
            <a:noFill/>
          </a:ln>
        </p:spPr>
      </p:sp>
      <p:sp>
        <p:nvSpPr>
          <p:cNvPr id="457" name="Google Shape;457;p92"/>
          <p:cNvSpPr>
            <a:spLocks noGrp="1"/>
          </p:cNvSpPr>
          <p:nvPr>
            <p:ph type="pic" idx="4"/>
          </p:nvPr>
        </p:nvSpPr>
        <p:spPr>
          <a:xfrm>
            <a:off x="9293980" y="1943100"/>
            <a:ext cx="1371242" cy="1257300"/>
          </a:xfrm>
          <a:prstGeom prst="rect">
            <a:avLst/>
          </a:prstGeom>
          <a:noFill/>
          <a:ln>
            <a:noFill/>
          </a:ln>
        </p:spPr>
      </p:sp>
      <p:sp>
        <p:nvSpPr>
          <p:cNvPr id="458" name="Google Shape;458;p92"/>
          <p:cNvSpPr>
            <a:spLocks noGrp="1"/>
          </p:cNvSpPr>
          <p:nvPr>
            <p:ph type="pic" idx="5"/>
          </p:nvPr>
        </p:nvSpPr>
        <p:spPr>
          <a:xfrm>
            <a:off x="609441" y="1943099"/>
            <a:ext cx="914162" cy="9144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59" name="Google Shape;459;p92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0" name="Google Shape;460;p92"/>
          <p:cNvSpPr txBox="1">
            <a:spLocks noGrp="1"/>
          </p:cNvSpPr>
          <p:nvPr>
            <p:ph type="body" idx="1"/>
          </p:nvPr>
        </p:nvSpPr>
        <p:spPr>
          <a:xfrm>
            <a:off x="609441" y="3429000"/>
            <a:ext cx="3199567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228531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1" name="Google Shape;461;p92"/>
          <p:cNvSpPr txBox="1">
            <a:spLocks noGrp="1"/>
          </p:cNvSpPr>
          <p:nvPr>
            <p:ph type="body" idx="6"/>
          </p:nvPr>
        </p:nvSpPr>
        <p:spPr>
          <a:xfrm>
            <a:off x="4266090" y="3429000"/>
            <a:ext cx="319956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228531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2" name="Google Shape;462;p92"/>
          <p:cNvSpPr txBox="1">
            <a:spLocks noGrp="1"/>
          </p:cNvSpPr>
          <p:nvPr>
            <p:ph type="body" idx="7"/>
          </p:nvPr>
        </p:nvSpPr>
        <p:spPr>
          <a:xfrm>
            <a:off x="7922739" y="3429000"/>
            <a:ext cx="319956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228531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3" name="Google Shape;463;p92"/>
          <p:cNvSpPr>
            <a:spLocks noGrp="1"/>
          </p:cNvSpPr>
          <p:nvPr>
            <p:ph type="pic" idx="8"/>
          </p:nvPr>
        </p:nvSpPr>
        <p:spPr>
          <a:xfrm>
            <a:off x="4266090" y="1943099"/>
            <a:ext cx="914162" cy="9144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64" name="Google Shape;464;p92"/>
          <p:cNvSpPr>
            <a:spLocks noGrp="1"/>
          </p:cNvSpPr>
          <p:nvPr>
            <p:ph type="pic" idx="9"/>
          </p:nvPr>
        </p:nvSpPr>
        <p:spPr>
          <a:xfrm>
            <a:off x="7922738" y="1943100"/>
            <a:ext cx="914162" cy="9144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069889410"/>
      </p:ext>
    </p:extLst>
  </p:cSld>
  <p:clrMapOvr>
    <a:masterClrMapping/>
  </p:clrMapOvr>
  <p:transition>
    <p:fade/>
  </p:transition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2">
  <p:cSld name="1_Section Break 2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94"/>
          <p:cNvSpPr txBox="1">
            <a:spLocks noGrp="1"/>
          </p:cNvSpPr>
          <p:nvPr>
            <p:ph type="title"/>
          </p:nvPr>
        </p:nvSpPr>
        <p:spPr>
          <a:xfrm>
            <a:off x="609441" y="1828800"/>
            <a:ext cx="10969943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Inter"/>
              <a:buNone/>
              <a:defRPr sz="3999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94"/>
          <p:cNvSpPr txBox="1">
            <a:spLocks noGrp="1"/>
          </p:cNvSpPr>
          <p:nvPr>
            <p:ph type="body" idx="1"/>
          </p:nvPr>
        </p:nvSpPr>
        <p:spPr>
          <a:xfrm>
            <a:off x="609441" y="4343402"/>
            <a:ext cx="10969943" cy="1828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99">
                <a:solidFill>
                  <a:schemeClr val="dk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999">
                <a:solidFill>
                  <a:srgbClr val="888888"/>
                </a:solidFill>
              </a:defRPr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799">
                <a:solidFill>
                  <a:srgbClr val="888888"/>
                </a:solidFill>
              </a:defRPr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0986845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1">
  <p:cSld name="1_Callout 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97"/>
          <p:cNvSpPr txBox="1"/>
          <p:nvPr/>
        </p:nvSpPr>
        <p:spPr>
          <a:xfrm>
            <a:off x="393507" y="309531"/>
            <a:ext cx="4927794" cy="564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lang="en-US" sz="6798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Our work makes </a:t>
            </a:r>
            <a:br>
              <a:rPr lang="en-US" sz="6798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6798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world work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97"/>
          <p:cNvSpPr txBox="1">
            <a:spLocks noGrp="1"/>
          </p:cNvSpPr>
          <p:nvPr>
            <p:ph type="body" idx="1"/>
          </p:nvPr>
        </p:nvSpPr>
        <p:spPr>
          <a:xfrm>
            <a:off x="7922736" y="685800"/>
            <a:ext cx="3656648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33010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126" lvl="1" indent="-33010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189" lvl="2" indent="-33010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251" lvl="3" indent="-33010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5314" lvl="4" indent="-33010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142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eadline Picture Background 2">
  <p:cSld name="1_Headline Picture Background 2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99"/>
          <p:cNvSpPr>
            <a:spLocks noGrp="1"/>
          </p:cNvSpPr>
          <p:nvPr>
            <p:ph type="pic" idx="2"/>
          </p:nvPr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75" name="Google Shape;475;p99"/>
          <p:cNvSpPr txBox="1">
            <a:spLocks noGrp="1"/>
          </p:cNvSpPr>
          <p:nvPr>
            <p:ph type="ctrTitle"/>
          </p:nvPr>
        </p:nvSpPr>
        <p:spPr>
          <a:xfrm>
            <a:off x="609441" y="5257800"/>
            <a:ext cx="1096994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sz="3199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7905347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eadline Purple Background 2">
  <p:cSld name="1_Headline Purple Background 2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0"/>
          <p:cNvSpPr/>
          <p:nvPr/>
        </p:nvSpPr>
        <p:spPr>
          <a:xfrm>
            <a:off x="0" y="0"/>
            <a:ext cx="12188825" cy="45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100"/>
          <p:cNvSpPr txBox="1">
            <a:spLocks noGrp="1"/>
          </p:cNvSpPr>
          <p:nvPr>
            <p:ph type="ctrTitle"/>
          </p:nvPr>
        </p:nvSpPr>
        <p:spPr>
          <a:xfrm>
            <a:off x="1066522" y="1143000"/>
            <a:ext cx="10055781" cy="3195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39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100"/>
          <p:cNvSpPr>
            <a:spLocks noGrp="1"/>
          </p:cNvSpPr>
          <p:nvPr>
            <p:ph type="pic" idx="2"/>
          </p:nvPr>
        </p:nvSpPr>
        <p:spPr>
          <a:xfrm>
            <a:off x="0" y="4572000"/>
            <a:ext cx="12188825" cy="2286000"/>
          </a:xfrm>
          <a:prstGeom prst="rect">
            <a:avLst/>
          </a:prstGeom>
          <a:noFill/>
          <a:ln>
            <a:noFill/>
          </a:ln>
        </p:spPr>
      </p:sp>
      <p:pic>
        <p:nvPicPr>
          <p:cNvPr id="480" name="Google Shape;480;p1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565" y="557868"/>
            <a:ext cx="1568106" cy="442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4431043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eadline Purple Background 3">
  <p:cSld name="1_Headline Purple Background 3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01"/>
          <p:cNvSpPr/>
          <p:nvPr/>
        </p:nvSpPr>
        <p:spPr>
          <a:xfrm>
            <a:off x="0" y="0"/>
            <a:ext cx="12188825" cy="45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101"/>
          <p:cNvSpPr txBox="1">
            <a:spLocks noGrp="1"/>
          </p:cNvSpPr>
          <p:nvPr>
            <p:ph type="ctrTitle"/>
          </p:nvPr>
        </p:nvSpPr>
        <p:spPr>
          <a:xfrm>
            <a:off x="1066522" y="1143000"/>
            <a:ext cx="1005578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39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101"/>
          <p:cNvSpPr txBox="1">
            <a:spLocks noGrp="1"/>
          </p:cNvSpPr>
          <p:nvPr>
            <p:ph type="subTitle" idx="1"/>
          </p:nvPr>
        </p:nvSpPr>
        <p:spPr>
          <a:xfrm>
            <a:off x="1066522" y="2514600"/>
            <a:ext cx="10055781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399">
                <a:solidFill>
                  <a:schemeClr val="lt1"/>
                </a:solidFill>
              </a:defRPr>
            </a:lvl1pPr>
            <a:lvl2pPr lvl="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99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5" name="Google Shape;485;p101"/>
          <p:cNvSpPr>
            <a:spLocks noGrp="1"/>
          </p:cNvSpPr>
          <p:nvPr>
            <p:ph type="pic" idx="2"/>
          </p:nvPr>
        </p:nvSpPr>
        <p:spPr>
          <a:xfrm>
            <a:off x="0" y="4572000"/>
            <a:ext cx="12188825" cy="2286000"/>
          </a:xfrm>
          <a:prstGeom prst="rect">
            <a:avLst/>
          </a:prstGeom>
          <a:noFill/>
          <a:ln>
            <a:noFill/>
          </a:ln>
        </p:spPr>
      </p:sp>
      <p:pic>
        <p:nvPicPr>
          <p:cNvPr id="486" name="Google Shape;486;p1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565" y="557868"/>
            <a:ext cx="1568106" cy="442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8801206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eadline Purple Background 4">
  <p:cSld name="1_Headline Purple Background 4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02"/>
          <p:cNvSpPr/>
          <p:nvPr/>
        </p:nvSpPr>
        <p:spPr>
          <a:xfrm>
            <a:off x="0" y="2286001"/>
            <a:ext cx="12188825" cy="45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102"/>
          <p:cNvSpPr txBox="1">
            <a:spLocks noGrp="1"/>
          </p:cNvSpPr>
          <p:nvPr>
            <p:ph type="ctrTitle"/>
          </p:nvPr>
        </p:nvSpPr>
        <p:spPr>
          <a:xfrm>
            <a:off x="1066522" y="2514600"/>
            <a:ext cx="10055781" cy="228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39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102"/>
          <p:cNvSpPr txBox="1">
            <a:spLocks noGrp="1"/>
          </p:cNvSpPr>
          <p:nvPr>
            <p:ph type="subTitle" idx="1"/>
          </p:nvPr>
        </p:nvSpPr>
        <p:spPr>
          <a:xfrm>
            <a:off x="1066522" y="4800600"/>
            <a:ext cx="10055781" cy="137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399">
                <a:solidFill>
                  <a:schemeClr val="lt1"/>
                </a:solidFill>
              </a:defRPr>
            </a:lvl1pPr>
            <a:lvl2pPr lvl="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99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91" name="Google Shape;491;p102"/>
          <p:cNvSpPr>
            <a:spLocks noGrp="1"/>
          </p:cNvSpPr>
          <p:nvPr>
            <p:ph type="pic" idx="2"/>
          </p:nvPr>
        </p:nvSpPr>
        <p:spPr>
          <a:xfrm>
            <a:off x="0" y="0"/>
            <a:ext cx="12188825" cy="2286000"/>
          </a:xfrm>
          <a:prstGeom prst="rect">
            <a:avLst/>
          </a:prstGeom>
          <a:noFill/>
          <a:ln>
            <a:noFill/>
          </a:ln>
        </p:spPr>
      </p:sp>
      <p:pic>
        <p:nvPicPr>
          <p:cNvPr id="492" name="Google Shape;492;p10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565" y="6415378"/>
            <a:ext cx="1568106" cy="442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53887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eadline Dark Background 1">
  <p:cSld name="1_Headline Dark Background 1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03"/>
          <p:cNvSpPr/>
          <p:nvPr/>
        </p:nvSpPr>
        <p:spPr>
          <a:xfrm>
            <a:off x="0" y="0"/>
            <a:ext cx="12188825" cy="457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103"/>
          <p:cNvSpPr txBox="1">
            <a:spLocks noGrp="1"/>
          </p:cNvSpPr>
          <p:nvPr>
            <p:ph type="ctrTitle"/>
          </p:nvPr>
        </p:nvSpPr>
        <p:spPr>
          <a:xfrm>
            <a:off x="1066522" y="1143000"/>
            <a:ext cx="1005578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39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103"/>
          <p:cNvSpPr txBox="1">
            <a:spLocks noGrp="1"/>
          </p:cNvSpPr>
          <p:nvPr>
            <p:ph type="subTitle" idx="1"/>
          </p:nvPr>
        </p:nvSpPr>
        <p:spPr>
          <a:xfrm>
            <a:off x="1066522" y="2514600"/>
            <a:ext cx="10055781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399">
                <a:solidFill>
                  <a:schemeClr val="lt1"/>
                </a:solidFill>
              </a:defRPr>
            </a:lvl1pPr>
            <a:lvl2pPr lvl="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99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97" name="Google Shape;497;p103"/>
          <p:cNvSpPr>
            <a:spLocks noGrp="1"/>
          </p:cNvSpPr>
          <p:nvPr>
            <p:ph type="pic" idx="2"/>
          </p:nvPr>
        </p:nvSpPr>
        <p:spPr>
          <a:xfrm>
            <a:off x="0" y="4572000"/>
            <a:ext cx="12188825" cy="2286000"/>
          </a:xfrm>
          <a:prstGeom prst="rect">
            <a:avLst/>
          </a:prstGeom>
          <a:noFill/>
          <a:ln>
            <a:noFill/>
          </a:ln>
        </p:spPr>
      </p:sp>
      <p:pic>
        <p:nvPicPr>
          <p:cNvPr id="498" name="Google Shape;498;p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565" y="557868"/>
            <a:ext cx="1568106" cy="442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036340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eadline Dark Background 2">
  <p:cSld name="1_Headline Dark Background 2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04"/>
          <p:cNvSpPr/>
          <p:nvPr/>
        </p:nvSpPr>
        <p:spPr>
          <a:xfrm>
            <a:off x="0" y="2286001"/>
            <a:ext cx="12188825" cy="457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104"/>
          <p:cNvSpPr txBox="1">
            <a:spLocks noGrp="1"/>
          </p:cNvSpPr>
          <p:nvPr>
            <p:ph type="ctrTitle"/>
          </p:nvPr>
        </p:nvSpPr>
        <p:spPr>
          <a:xfrm>
            <a:off x="1066522" y="2514600"/>
            <a:ext cx="10055781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39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2" name="Google Shape;502;p104"/>
          <p:cNvSpPr txBox="1">
            <a:spLocks noGrp="1"/>
          </p:cNvSpPr>
          <p:nvPr>
            <p:ph type="subTitle" idx="1"/>
          </p:nvPr>
        </p:nvSpPr>
        <p:spPr>
          <a:xfrm>
            <a:off x="1066522" y="4800600"/>
            <a:ext cx="1005578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399">
                <a:solidFill>
                  <a:schemeClr val="lt1"/>
                </a:solidFill>
              </a:defRPr>
            </a:lvl1pPr>
            <a:lvl2pPr lvl="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99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03" name="Google Shape;503;p104"/>
          <p:cNvSpPr>
            <a:spLocks noGrp="1"/>
          </p:cNvSpPr>
          <p:nvPr>
            <p:ph type="pic" idx="2"/>
          </p:nvPr>
        </p:nvSpPr>
        <p:spPr>
          <a:xfrm>
            <a:off x="0" y="0"/>
            <a:ext cx="12188825" cy="2286000"/>
          </a:xfrm>
          <a:prstGeom prst="rect">
            <a:avLst/>
          </a:prstGeom>
          <a:noFill/>
          <a:ln>
            <a:noFill/>
          </a:ln>
        </p:spPr>
      </p:sp>
      <p:pic>
        <p:nvPicPr>
          <p:cNvPr id="504" name="Google Shape;504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565" y="6415378"/>
            <a:ext cx="1568106" cy="442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75301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5DB5140-EE1F-618F-193D-B87DF360BCD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441" y="3200400"/>
            <a:ext cx="10969943" cy="2057400"/>
          </a:xfrm>
        </p:spPr>
        <p:txBody>
          <a:bodyPr/>
          <a:lstStyle>
            <a:lvl1pPr marL="0" indent="0" algn="ctr">
              <a:buNone/>
              <a:defRPr sz="2399">
                <a:solidFill>
                  <a:srgbClr val="6C7986"/>
                </a:solidFill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9C1A83E5-521E-6329-B11D-26689AD7341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2489" y="0"/>
            <a:ext cx="4570809" cy="68580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708DF00-3449-F6D7-C49E-173837E299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2514600"/>
          </a:xfrm>
          <a:prstGeom prst="rect">
            <a:avLst/>
          </a:prstGeom>
        </p:spPr>
        <p:txBody>
          <a:bodyPr anchor="b"/>
          <a:lstStyle>
            <a:lvl1pPr algn="ctr">
              <a:defRPr sz="3999"/>
            </a:lvl1pPr>
          </a:lstStyle>
          <a:p>
            <a:r>
              <a:rPr lang="en-US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987585391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2">
  <p:cSld name="1_Quote 2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05"/>
          <p:cNvSpPr txBox="1">
            <a:spLocks noGrp="1"/>
          </p:cNvSpPr>
          <p:nvPr>
            <p:ph type="ctrTitle"/>
          </p:nvPr>
        </p:nvSpPr>
        <p:spPr>
          <a:xfrm>
            <a:off x="609441" y="685800"/>
            <a:ext cx="10969943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Inter"/>
              <a:buNone/>
              <a:defRPr sz="3999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105"/>
          <p:cNvSpPr txBox="1">
            <a:spLocks noGrp="1"/>
          </p:cNvSpPr>
          <p:nvPr>
            <p:ph type="subTitle" idx="1"/>
          </p:nvPr>
        </p:nvSpPr>
        <p:spPr>
          <a:xfrm>
            <a:off x="609441" y="4572000"/>
            <a:ext cx="10969943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45700" anchor="t" anchorCtr="0">
            <a:normAutofit/>
          </a:bodyPr>
          <a:lstStyle>
            <a:lvl1pPr lvl="0" algn="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99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08" name="Google Shape;508;p105"/>
          <p:cNvSpPr txBox="1">
            <a:spLocks noGrp="1"/>
          </p:cNvSpPr>
          <p:nvPr>
            <p:ph type="body" idx="2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4086888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0 Table 1">
  <p:cSld name="1_100 Table 1"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06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ctr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106"/>
          <p:cNvSpPr txBox="1">
            <a:spLocks noGrp="1"/>
          </p:cNvSpPr>
          <p:nvPr>
            <p:ph type="body" idx="1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770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0/30 Content 2">
  <p:cSld name="1_70/30 Content 2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07"/>
          <p:cNvSpPr/>
          <p:nvPr/>
        </p:nvSpPr>
        <p:spPr>
          <a:xfrm>
            <a:off x="0" y="0"/>
            <a:ext cx="794178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107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6856214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ctr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sz="31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107"/>
          <p:cNvSpPr txBox="1">
            <a:spLocks noGrp="1"/>
          </p:cNvSpPr>
          <p:nvPr>
            <p:ph type="body" idx="1"/>
          </p:nvPr>
        </p:nvSpPr>
        <p:spPr>
          <a:xfrm>
            <a:off x="8379817" y="685800"/>
            <a:ext cx="3199567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rmAutofit/>
          </a:bodyPr>
          <a:lstStyle>
            <a:lvl1pPr marL="457063" lvl="0" indent="-380886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399"/>
            </a:lvl1pPr>
            <a:lvl2pPr marL="914126" lvl="1" indent="-355493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799"/>
            </a:lvl3pPr>
            <a:lvl4pPr marL="1828251" lvl="3" indent="-33010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5314" lvl="4" indent="-33010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2377" lvl="5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6pPr>
            <a:lvl7pPr marL="3199440" lvl="6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7pPr>
            <a:lvl8pPr marL="3656503" lvl="7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8pPr>
            <a:lvl9pPr marL="4113566" lvl="8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9pPr>
          </a:lstStyle>
          <a:p>
            <a:endParaRPr/>
          </a:p>
        </p:txBody>
      </p:sp>
      <p:pic>
        <p:nvPicPr>
          <p:cNvPr id="516" name="Google Shape;516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565" y="6415378"/>
            <a:ext cx="1568106" cy="442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3480825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0/30 Content 4">
  <p:cSld name="1_70/30 Content 4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08"/>
          <p:cNvSpPr/>
          <p:nvPr/>
        </p:nvSpPr>
        <p:spPr>
          <a:xfrm>
            <a:off x="7465655" y="0"/>
            <a:ext cx="472317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108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639913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sz="3199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108"/>
          <p:cNvSpPr txBox="1">
            <a:spLocks noGrp="1"/>
          </p:cNvSpPr>
          <p:nvPr>
            <p:ph type="body" idx="1"/>
          </p:nvPr>
        </p:nvSpPr>
        <p:spPr>
          <a:xfrm>
            <a:off x="609441" y="1828800"/>
            <a:ext cx="6399133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21" name="Google Shape;521;p108"/>
          <p:cNvSpPr txBox="1">
            <a:spLocks noGrp="1"/>
          </p:cNvSpPr>
          <p:nvPr>
            <p:ph type="body" idx="2"/>
          </p:nvPr>
        </p:nvSpPr>
        <p:spPr>
          <a:xfrm>
            <a:off x="7922737" y="1828800"/>
            <a:ext cx="3656647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22" name="Google Shape;522;p108"/>
          <p:cNvSpPr txBox="1">
            <a:spLocks noGrp="1"/>
          </p:cNvSpPr>
          <p:nvPr>
            <p:ph type="body" idx="3"/>
          </p:nvPr>
        </p:nvSpPr>
        <p:spPr>
          <a:xfrm>
            <a:off x="7922736" y="685800"/>
            <a:ext cx="365664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91425" anchor="b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199" b="1" i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199"/>
            </a:lvl2pPr>
            <a:lvl3pPr marL="1371189" lvl="2" indent="-4316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199"/>
            </a:lvl3pPr>
            <a:lvl4pPr marL="1828251" lvl="3" indent="-4316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199"/>
            </a:lvl4pPr>
            <a:lvl5pPr marL="2285314" lvl="4" indent="-4316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199"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3" name="Google Shape;523;p108"/>
          <p:cNvSpPr txBox="1">
            <a:spLocks noGrp="1"/>
          </p:cNvSpPr>
          <p:nvPr>
            <p:ph type="body" idx="4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24" name="Google Shape;524;p108" descr="A picture containing text, clip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98094" y="6425106"/>
            <a:ext cx="1533644" cy="4328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9194145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0/30 Content 5">
  <p:cSld name="1_70/30 Content 5"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09"/>
          <p:cNvSpPr/>
          <p:nvPr/>
        </p:nvSpPr>
        <p:spPr>
          <a:xfrm>
            <a:off x="7465655" y="0"/>
            <a:ext cx="472317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109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639913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t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sz="3199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8" name="Google Shape;528;p109"/>
          <p:cNvSpPr txBox="1">
            <a:spLocks noGrp="1"/>
          </p:cNvSpPr>
          <p:nvPr>
            <p:ph type="body" idx="1"/>
          </p:nvPr>
        </p:nvSpPr>
        <p:spPr>
          <a:xfrm>
            <a:off x="7922736" y="1828800"/>
            <a:ext cx="3656648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29" name="Google Shape;529;p109"/>
          <p:cNvSpPr txBox="1">
            <a:spLocks noGrp="1"/>
          </p:cNvSpPr>
          <p:nvPr>
            <p:ph type="body" idx="2"/>
          </p:nvPr>
        </p:nvSpPr>
        <p:spPr>
          <a:xfrm>
            <a:off x="7922736" y="685800"/>
            <a:ext cx="365664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91425" anchor="b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199" b="1" i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199"/>
            </a:lvl2pPr>
            <a:lvl3pPr marL="1371189" lvl="2" indent="-4316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199"/>
            </a:lvl3pPr>
            <a:lvl4pPr marL="1828251" lvl="3" indent="-4316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199"/>
            </a:lvl4pPr>
            <a:lvl5pPr marL="2285314" lvl="4" indent="-4316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199"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0" name="Google Shape;530;p109"/>
          <p:cNvSpPr txBox="1">
            <a:spLocks noGrp="1"/>
          </p:cNvSpPr>
          <p:nvPr>
            <p:ph type="body" idx="3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31" name="Google Shape;531;p109" descr="A picture containing text, clip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98094" y="6425106"/>
            <a:ext cx="1533644" cy="432894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109"/>
          <p:cNvSpPr txBox="1">
            <a:spLocks noGrp="1"/>
          </p:cNvSpPr>
          <p:nvPr>
            <p:ph type="body" idx="4"/>
          </p:nvPr>
        </p:nvSpPr>
        <p:spPr>
          <a:xfrm>
            <a:off x="1523603" y="2057400"/>
            <a:ext cx="501735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3" name="Google Shape;533;p109"/>
          <p:cNvSpPr>
            <a:spLocks noGrp="1"/>
          </p:cNvSpPr>
          <p:nvPr>
            <p:ph type="pic" idx="5"/>
          </p:nvPr>
        </p:nvSpPr>
        <p:spPr>
          <a:xfrm>
            <a:off x="609441" y="2057400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534" name="Google Shape;534;p109"/>
          <p:cNvSpPr txBox="1">
            <a:spLocks noGrp="1"/>
          </p:cNvSpPr>
          <p:nvPr>
            <p:ph type="body" idx="6"/>
          </p:nvPr>
        </p:nvSpPr>
        <p:spPr>
          <a:xfrm>
            <a:off x="1523603" y="5268554"/>
            <a:ext cx="501735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5" name="Google Shape;535;p109"/>
          <p:cNvSpPr>
            <a:spLocks noGrp="1"/>
          </p:cNvSpPr>
          <p:nvPr>
            <p:ph type="pic" idx="7"/>
          </p:nvPr>
        </p:nvSpPr>
        <p:spPr>
          <a:xfrm>
            <a:off x="609441" y="5268432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109"/>
          <p:cNvSpPr txBox="1">
            <a:spLocks noGrp="1"/>
          </p:cNvSpPr>
          <p:nvPr>
            <p:ph type="body" idx="8"/>
          </p:nvPr>
        </p:nvSpPr>
        <p:spPr>
          <a:xfrm>
            <a:off x="1523603" y="3127785"/>
            <a:ext cx="501735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7" name="Google Shape;537;p109"/>
          <p:cNvSpPr>
            <a:spLocks noGrp="1"/>
          </p:cNvSpPr>
          <p:nvPr>
            <p:ph type="pic" idx="9"/>
          </p:nvPr>
        </p:nvSpPr>
        <p:spPr>
          <a:xfrm>
            <a:off x="609441" y="3129638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109"/>
          <p:cNvSpPr txBox="1">
            <a:spLocks noGrp="1"/>
          </p:cNvSpPr>
          <p:nvPr>
            <p:ph type="body" idx="13"/>
          </p:nvPr>
        </p:nvSpPr>
        <p:spPr>
          <a:xfrm>
            <a:off x="1523603" y="4198170"/>
            <a:ext cx="501735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9" name="Google Shape;539;p109"/>
          <p:cNvSpPr>
            <a:spLocks noGrp="1"/>
          </p:cNvSpPr>
          <p:nvPr>
            <p:ph type="pic" idx="14"/>
          </p:nvPr>
        </p:nvSpPr>
        <p:spPr>
          <a:xfrm>
            <a:off x="609441" y="4196194"/>
            <a:ext cx="685621" cy="6858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995378917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0/40 Content 3">
  <p:cSld name="1_60/40 Content 3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110"/>
          <p:cNvSpPr/>
          <p:nvPr/>
        </p:nvSpPr>
        <p:spPr>
          <a:xfrm>
            <a:off x="0" y="0"/>
            <a:ext cx="7013336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110"/>
          <p:cNvSpPr txBox="1">
            <a:spLocks noGrp="1"/>
          </p:cNvSpPr>
          <p:nvPr>
            <p:ph type="title"/>
          </p:nvPr>
        </p:nvSpPr>
        <p:spPr>
          <a:xfrm>
            <a:off x="609441" y="647700"/>
            <a:ext cx="5942052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sz="31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110"/>
          <p:cNvSpPr txBox="1">
            <a:spLocks noGrp="1"/>
          </p:cNvSpPr>
          <p:nvPr>
            <p:ph type="body" idx="1"/>
          </p:nvPr>
        </p:nvSpPr>
        <p:spPr>
          <a:xfrm>
            <a:off x="7465656" y="685800"/>
            <a:ext cx="4113728" cy="548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rmAutofit/>
          </a:bodyPr>
          <a:lstStyle>
            <a:lvl1pPr marL="457063" lvl="0" indent="-380886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399"/>
            </a:lvl1pPr>
            <a:lvl2pPr marL="914126" lvl="1" indent="-355493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799"/>
            </a:lvl3pPr>
            <a:lvl4pPr marL="1828251" lvl="3" indent="-33010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5314" lvl="4" indent="-33010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2377" lvl="5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6pPr>
            <a:lvl7pPr marL="3199440" lvl="6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7pPr>
            <a:lvl8pPr marL="3656503" lvl="7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8pPr>
            <a:lvl9pPr marL="4113566" lvl="8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9pPr>
          </a:lstStyle>
          <a:p>
            <a:endParaRPr/>
          </a:p>
        </p:txBody>
      </p:sp>
      <p:sp>
        <p:nvSpPr>
          <p:cNvPr id="544" name="Google Shape;544;p110"/>
          <p:cNvSpPr txBox="1">
            <a:spLocks noGrp="1"/>
          </p:cNvSpPr>
          <p:nvPr>
            <p:ph type="body" idx="2"/>
          </p:nvPr>
        </p:nvSpPr>
        <p:spPr>
          <a:xfrm>
            <a:off x="609441" y="1828800"/>
            <a:ext cx="5942052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545" name="Google Shape;545;p1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565" y="6415378"/>
            <a:ext cx="1568106" cy="442622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110"/>
          <p:cNvSpPr txBox="1">
            <a:spLocks noGrp="1"/>
          </p:cNvSpPr>
          <p:nvPr>
            <p:ph type="body" idx="3"/>
          </p:nvPr>
        </p:nvSpPr>
        <p:spPr>
          <a:xfrm>
            <a:off x="609441" y="0"/>
            <a:ext cx="4570809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799">
                <a:solidFill>
                  <a:schemeClr val="l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6831863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0/40 Content 4">
  <p:cSld name="1_60/40 Content 4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11"/>
          <p:cNvSpPr>
            <a:spLocks noGrp="1"/>
          </p:cNvSpPr>
          <p:nvPr>
            <p:ph type="pic" idx="2"/>
          </p:nvPr>
        </p:nvSpPr>
        <p:spPr>
          <a:xfrm>
            <a:off x="7008574" y="685800"/>
            <a:ext cx="5180252" cy="3886201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49" name="Google Shape;549;p111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594205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sz="3199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111"/>
          <p:cNvSpPr txBox="1">
            <a:spLocks noGrp="1"/>
          </p:cNvSpPr>
          <p:nvPr>
            <p:ph type="body" idx="1"/>
          </p:nvPr>
        </p:nvSpPr>
        <p:spPr>
          <a:xfrm>
            <a:off x="609441" y="1828800"/>
            <a:ext cx="5942052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51" name="Google Shape;551;p111"/>
          <p:cNvSpPr txBox="1">
            <a:spLocks noGrp="1"/>
          </p:cNvSpPr>
          <p:nvPr>
            <p:ph type="body" idx="3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9300600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0/50 Content 1">
  <p:cSld name="1_50/50 Content 1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12"/>
          <p:cNvSpPr/>
          <p:nvPr/>
        </p:nvSpPr>
        <p:spPr>
          <a:xfrm>
            <a:off x="6094412" y="0"/>
            <a:ext cx="60944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112"/>
          <p:cNvSpPr txBox="1">
            <a:spLocks noGrp="1"/>
          </p:cNvSpPr>
          <p:nvPr>
            <p:ph type="title"/>
          </p:nvPr>
        </p:nvSpPr>
        <p:spPr>
          <a:xfrm>
            <a:off x="609441" y="1828800"/>
            <a:ext cx="4989800" cy="1375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sz="3199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112"/>
          <p:cNvSpPr txBox="1">
            <a:spLocks noGrp="1"/>
          </p:cNvSpPr>
          <p:nvPr>
            <p:ph type="body" idx="1"/>
          </p:nvPr>
        </p:nvSpPr>
        <p:spPr>
          <a:xfrm>
            <a:off x="609441" y="3200400"/>
            <a:ext cx="4989800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556" name="Google Shape;556;p112" descr="A picture containing text, clip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98094" y="6425106"/>
            <a:ext cx="1533644" cy="432894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112"/>
          <p:cNvSpPr txBox="1">
            <a:spLocks noGrp="1"/>
          </p:cNvSpPr>
          <p:nvPr>
            <p:ph type="body" idx="2"/>
          </p:nvPr>
        </p:nvSpPr>
        <p:spPr>
          <a:xfrm>
            <a:off x="6551494" y="3200402"/>
            <a:ext cx="5027890" cy="297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58" name="Google Shape;558;p112"/>
          <p:cNvSpPr txBox="1">
            <a:spLocks noGrp="1"/>
          </p:cNvSpPr>
          <p:nvPr>
            <p:ph type="body" idx="3"/>
          </p:nvPr>
        </p:nvSpPr>
        <p:spPr>
          <a:xfrm>
            <a:off x="6551494" y="1828800"/>
            <a:ext cx="502789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91425" anchor="b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199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199"/>
            </a:lvl2pPr>
            <a:lvl3pPr marL="1371189" lvl="2" indent="-4316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199"/>
            </a:lvl3pPr>
            <a:lvl4pPr marL="1828251" lvl="3" indent="-4316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199"/>
            </a:lvl4pPr>
            <a:lvl5pPr marL="2285314" lvl="4" indent="-4316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199"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2337150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0/50 Content 2">
  <p:cSld name="1_50/50 Content 2"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13"/>
          <p:cNvSpPr/>
          <p:nvPr/>
        </p:nvSpPr>
        <p:spPr>
          <a:xfrm>
            <a:off x="6094412" y="1"/>
            <a:ext cx="60944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113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4989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sz="3199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113"/>
          <p:cNvSpPr txBox="1">
            <a:spLocks noGrp="1"/>
          </p:cNvSpPr>
          <p:nvPr>
            <p:ph type="body" idx="1"/>
          </p:nvPr>
        </p:nvSpPr>
        <p:spPr>
          <a:xfrm>
            <a:off x="609441" y="1828800"/>
            <a:ext cx="49898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63" name="Google Shape;563;p113"/>
          <p:cNvSpPr txBox="1">
            <a:spLocks noGrp="1"/>
          </p:cNvSpPr>
          <p:nvPr>
            <p:ph type="body" idx="2"/>
          </p:nvPr>
        </p:nvSpPr>
        <p:spPr>
          <a:xfrm>
            <a:off x="6551494" y="1828800"/>
            <a:ext cx="502789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64" name="Google Shape;564;p113"/>
          <p:cNvSpPr txBox="1">
            <a:spLocks noGrp="1"/>
          </p:cNvSpPr>
          <p:nvPr>
            <p:ph type="body" idx="3"/>
          </p:nvPr>
        </p:nvSpPr>
        <p:spPr>
          <a:xfrm>
            <a:off x="6551494" y="685800"/>
            <a:ext cx="502789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91425" anchor="b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199" b="1" i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199"/>
            </a:lvl2pPr>
            <a:lvl3pPr marL="1371189" lvl="2" indent="-4316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199"/>
            </a:lvl3pPr>
            <a:lvl4pPr marL="1828251" lvl="3" indent="-4316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199"/>
            </a:lvl4pPr>
            <a:lvl5pPr marL="2285314" lvl="4" indent="-4316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199"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5" name="Google Shape;565;p113"/>
          <p:cNvSpPr txBox="1">
            <a:spLocks noGrp="1"/>
          </p:cNvSpPr>
          <p:nvPr>
            <p:ph type="body" idx="4"/>
          </p:nvPr>
        </p:nvSpPr>
        <p:spPr>
          <a:xfrm>
            <a:off x="609442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66" name="Google Shape;566;p113" descr="A picture containing text, clip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98094" y="6425106"/>
            <a:ext cx="1533644" cy="4328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9895547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0/50 Content 4">
  <p:cSld name="1_50/50 Content 4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114"/>
          <p:cNvSpPr/>
          <p:nvPr/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114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4989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sz="31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114"/>
          <p:cNvSpPr txBox="1">
            <a:spLocks noGrp="1"/>
          </p:cNvSpPr>
          <p:nvPr>
            <p:ph type="body" idx="1"/>
          </p:nvPr>
        </p:nvSpPr>
        <p:spPr>
          <a:xfrm>
            <a:off x="6551494" y="685801"/>
            <a:ext cx="502789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380886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399"/>
            </a:lvl1pPr>
            <a:lvl2pPr marL="914126" lvl="1" indent="-355493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799"/>
            </a:lvl3pPr>
            <a:lvl4pPr marL="1828251" lvl="3" indent="-33010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5314" lvl="4" indent="-33010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2377" lvl="5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6pPr>
            <a:lvl7pPr marL="3199440" lvl="6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7pPr>
            <a:lvl8pPr marL="3656503" lvl="7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8pPr>
            <a:lvl9pPr marL="4113566" lvl="8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9pPr>
          </a:lstStyle>
          <a:p>
            <a:endParaRPr/>
          </a:p>
        </p:txBody>
      </p:sp>
      <p:sp>
        <p:nvSpPr>
          <p:cNvPr id="571" name="Google Shape;571;p114"/>
          <p:cNvSpPr txBox="1">
            <a:spLocks noGrp="1"/>
          </p:cNvSpPr>
          <p:nvPr>
            <p:ph type="body" idx="2"/>
          </p:nvPr>
        </p:nvSpPr>
        <p:spPr>
          <a:xfrm>
            <a:off x="609441" y="1828800"/>
            <a:ext cx="49898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572" name="Google Shape;572;p1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565" y="6415378"/>
            <a:ext cx="1568106" cy="442622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114"/>
          <p:cNvSpPr txBox="1">
            <a:spLocks noGrp="1"/>
          </p:cNvSpPr>
          <p:nvPr>
            <p:ph type="body" idx="3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799">
                <a:solidFill>
                  <a:schemeClr val="l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13658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35DAB3F3-9C1E-3384-8191-D24A04C737CC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12188825" cy="4343400"/>
          </a:xfrm>
          <a:solidFill>
            <a:schemeClr val="tx1"/>
          </a:solidFill>
        </p:spPr>
        <p:txBody>
          <a:bodyPr anchor="t"/>
          <a:lstStyle>
            <a:lvl1pPr marL="0" indent="0" algn="ctr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Picture	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09F14A5-FED4-DB03-EF5A-59277B586B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441" y="4800600"/>
            <a:ext cx="10969943" cy="1371600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algn="l">
              <a:defRPr sz="3199">
                <a:solidFill>
                  <a:srgbClr val="311E57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163882513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/50 Content 6">
  <p:cSld name="1_50/50 Content 6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15"/>
          <p:cNvSpPr txBox="1">
            <a:spLocks noGrp="1"/>
          </p:cNvSpPr>
          <p:nvPr>
            <p:ph type="body" idx="1"/>
          </p:nvPr>
        </p:nvSpPr>
        <p:spPr>
          <a:xfrm>
            <a:off x="609441" y="1828800"/>
            <a:ext cx="548497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b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99" b="1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 b="1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99" b="1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6" name="Google Shape;576;p115"/>
          <p:cNvSpPr txBox="1">
            <a:spLocks noGrp="1"/>
          </p:cNvSpPr>
          <p:nvPr>
            <p:ph type="body" idx="2"/>
          </p:nvPr>
        </p:nvSpPr>
        <p:spPr>
          <a:xfrm>
            <a:off x="609441" y="2286000"/>
            <a:ext cx="5484971" cy="381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7" name="Google Shape;577;p115"/>
          <p:cNvSpPr txBox="1">
            <a:spLocks noGrp="1"/>
          </p:cNvSpPr>
          <p:nvPr>
            <p:ph type="body" idx="3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8" name="Google Shape;578;p115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ctr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42697251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/50 Content 7">
  <p:cSld name="1_50/50 Content 7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16"/>
          <p:cNvSpPr txBox="1">
            <a:spLocks noGrp="1"/>
          </p:cNvSpPr>
          <p:nvPr>
            <p:ph type="body" idx="1"/>
          </p:nvPr>
        </p:nvSpPr>
        <p:spPr>
          <a:xfrm>
            <a:off x="609441" y="1828800"/>
            <a:ext cx="49898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45700" anchor="t" anchorCtr="0">
            <a:normAutofit/>
          </a:bodyPr>
          <a:lstStyle>
            <a:lvl1pPr marL="457063" lvl="0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1" name="Google Shape;581;p116"/>
          <p:cNvSpPr txBox="1">
            <a:spLocks noGrp="1"/>
          </p:cNvSpPr>
          <p:nvPr>
            <p:ph type="body" idx="2"/>
          </p:nvPr>
        </p:nvSpPr>
        <p:spPr>
          <a:xfrm>
            <a:off x="6094412" y="1828800"/>
            <a:ext cx="5027891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457200" bIns="45700" anchor="t" anchorCtr="0">
            <a:normAutofit/>
          </a:bodyPr>
          <a:lstStyle>
            <a:lvl1pPr marL="457063" lvl="0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2" name="Google Shape;582;p116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ctr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7805756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/50 Content 8">
  <p:cSld name="1_50/50 Content 8"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17"/>
          <p:cNvSpPr txBox="1">
            <a:spLocks noGrp="1"/>
          </p:cNvSpPr>
          <p:nvPr>
            <p:ph type="body" idx="1"/>
          </p:nvPr>
        </p:nvSpPr>
        <p:spPr>
          <a:xfrm>
            <a:off x="609443" y="1828800"/>
            <a:ext cx="4989798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45700" anchor="t" anchorCtr="0">
            <a:normAutofit/>
          </a:bodyPr>
          <a:lstStyle>
            <a:lvl1pPr marL="457063" lvl="0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5" name="Google Shape;585;p117"/>
          <p:cNvSpPr txBox="1">
            <a:spLocks noGrp="1"/>
          </p:cNvSpPr>
          <p:nvPr>
            <p:ph type="body" idx="2"/>
          </p:nvPr>
        </p:nvSpPr>
        <p:spPr>
          <a:xfrm>
            <a:off x="6094414" y="1828398"/>
            <a:ext cx="5027890" cy="4343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45700" anchor="t" anchorCtr="0">
            <a:normAutofit/>
          </a:bodyPr>
          <a:lstStyle>
            <a:lvl1pPr marL="457063" lvl="0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6" name="Google Shape;586;p117"/>
          <p:cNvSpPr txBox="1">
            <a:spLocks noGrp="1"/>
          </p:cNvSpPr>
          <p:nvPr>
            <p:ph type="body" idx="3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7" name="Google Shape;587;p117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ctr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6161021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/50 Content 9">
  <p:cSld name="1_50/50 Content 9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18"/>
          <p:cNvSpPr txBox="1">
            <a:spLocks noGrp="1"/>
          </p:cNvSpPr>
          <p:nvPr>
            <p:ph type="body" idx="1"/>
          </p:nvPr>
        </p:nvSpPr>
        <p:spPr>
          <a:xfrm>
            <a:off x="609441" y="1828801"/>
            <a:ext cx="5484971" cy="455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45700" anchor="b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99" b="1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 b="1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99" b="1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0" name="Google Shape;590;p118"/>
          <p:cNvSpPr txBox="1">
            <a:spLocks noGrp="1"/>
          </p:cNvSpPr>
          <p:nvPr>
            <p:ph type="body" idx="2"/>
          </p:nvPr>
        </p:nvSpPr>
        <p:spPr>
          <a:xfrm>
            <a:off x="609441" y="2286000"/>
            <a:ext cx="49898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45700" anchor="t" anchorCtr="0">
            <a:normAutofit/>
          </a:bodyPr>
          <a:lstStyle>
            <a:lvl1pPr marL="457063" lvl="0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1" name="Google Shape;591;p118"/>
          <p:cNvSpPr txBox="1">
            <a:spLocks noGrp="1"/>
          </p:cNvSpPr>
          <p:nvPr>
            <p:ph type="body" idx="3"/>
          </p:nvPr>
        </p:nvSpPr>
        <p:spPr>
          <a:xfrm>
            <a:off x="6094413" y="1828800"/>
            <a:ext cx="548497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45700" anchor="b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99" b="1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 b="1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99" b="1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2" name="Google Shape;592;p118"/>
          <p:cNvSpPr txBox="1">
            <a:spLocks noGrp="1"/>
          </p:cNvSpPr>
          <p:nvPr>
            <p:ph type="body" idx="4"/>
          </p:nvPr>
        </p:nvSpPr>
        <p:spPr>
          <a:xfrm>
            <a:off x="6094413" y="2286000"/>
            <a:ext cx="5484971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45700" anchor="t" anchorCtr="0">
            <a:normAutofit/>
          </a:bodyPr>
          <a:lstStyle>
            <a:lvl1pPr marL="457063" lvl="0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3" name="Google Shape;593;p118"/>
          <p:cNvSpPr txBox="1">
            <a:spLocks noGrp="1"/>
          </p:cNvSpPr>
          <p:nvPr>
            <p:ph type="body" idx="5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4" name="Google Shape;594;p118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ctr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3441505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/70 Content 2">
  <p:cSld name="1_30/70 Content 2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19"/>
          <p:cNvSpPr>
            <a:spLocks noGrp="1"/>
          </p:cNvSpPr>
          <p:nvPr>
            <p:ph type="pic" idx="2"/>
          </p:nvPr>
        </p:nvSpPr>
        <p:spPr>
          <a:xfrm>
            <a:off x="4723170" y="0"/>
            <a:ext cx="7465655" cy="64008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97" name="Google Shape;597;p119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365664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sz="3199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119"/>
          <p:cNvSpPr txBox="1">
            <a:spLocks noGrp="1"/>
          </p:cNvSpPr>
          <p:nvPr>
            <p:ph type="body" idx="1"/>
          </p:nvPr>
        </p:nvSpPr>
        <p:spPr>
          <a:xfrm>
            <a:off x="609441" y="1828800"/>
            <a:ext cx="3656648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9" name="Google Shape;599;p119"/>
          <p:cNvSpPr txBox="1">
            <a:spLocks noGrp="1"/>
          </p:cNvSpPr>
          <p:nvPr>
            <p:ph type="body" idx="3"/>
          </p:nvPr>
        </p:nvSpPr>
        <p:spPr>
          <a:xfrm>
            <a:off x="609441" y="0"/>
            <a:ext cx="365664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9318240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/70 Content 4">
  <p:cSld name="1_30/70 Content 4"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20"/>
          <p:cNvSpPr>
            <a:spLocks noGrp="1"/>
          </p:cNvSpPr>
          <p:nvPr>
            <p:ph type="pic" idx="2"/>
          </p:nvPr>
        </p:nvSpPr>
        <p:spPr>
          <a:xfrm>
            <a:off x="5317374" y="3657600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602" name="Google Shape;602;p120"/>
          <p:cNvSpPr txBox="1">
            <a:spLocks noGrp="1"/>
          </p:cNvSpPr>
          <p:nvPr>
            <p:ph type="body" idx="1"/>
          </p:nvPr>
        </p:nvSpPr>
        <p:spPr>
          <a:xfrm>
            <a:off x="6551494" y="4571999"/>
            <a:ext cx="1828323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45700" anchor="t" anchorCtr="0">
            <a:normAutofit/>
          </a:bodyPr>
          <a:lstStyle>
            <a:lvl1pPr marL="457063" lvl="0" indent="-22853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 i="0">
                <a:latin typeface="Inter Light"/>
                <a:ea typeface="Inter Light"/>
                <a:cs typeface="Inter Light"/>
                <a:sym typeface="Inter Light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3" name="Google Shape;603;p120"/>
          <p:cNvSpPr>
            <a:spLocks noGrp="1"/>
          </p:cNvSpPr>
          <p:nvPr>
            <p:ph type="pic" idx="3"/>
          </p:nvPr>
        </p:nvSpPr>
        <p:spPr>
          <a:xfrm>
            <a:off x="7145698" y="3657600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604" name="Google Shape;604;p120"/>
          <p:cNvSpPr txBox="1">
            <a:spLocks noGrp="1"/>
          </p:cNvSpPr>
          <p:nvPr>
            <p:ph type="body" idx="4"/>
          </p:nvPr>
        </p:nvSpPr>
        <p:spPr>
          <a:xfrm>
            <a:off x="4723169" y="4571999"/>
            <a:ext cx="1828324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45700" anchor="t" anchorCtr="0">
            <a:normAutofit/>
          </a:bodyPr>
          <a:lstStyle>
            <a:lvl1pPr marL="457063" lvl="0" indent="-22853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 i="0">
                <a:latin typeface="Inter Light"/>
                <a:ea typeface="Inter Light"/>
                <a:cs typeface="Inter Light"/>
                <a:sym typeface="Inter Light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5" name="Google Shape;605;p120"/>
          <p:cNvSpPr>
            <a:spLocks noGrp="1"/>
          </p:cNvSpPr>
          <p:nvPr>
            <p:ph type="pic" idx="5"/>
          </p:nvPr>
        </p:nvSpPr>
        <p:spPr>
          <a:xfrm>
            <a:off x="8974024" y="3657600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606" name="Google Shape;606;p120"/>
          <p:cNvSpPr txBox="1">
            <a:spLocks noGrp="1"/>
          </p:cNvSpPr>
          <p:nvPr>
            <p:ph type="body" idx="6"/>
          </p:nvPr>
        </p:nvSpPr>
        <p:spPr>
          <a:xfrm>
            <a:off x="8379818" y="4571999"/>
            <a:ext cx="1828324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45700" anchor="t" anchorCtr="0">
            <a:normAutofit/>
          </a:bodyPr>
          <a:lstStyle>
            <a:lvl1pPr marL="457063" lvl="0" indent="-22853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 i="0">
                <a:latin typeface="Inter Light"/>
                <a:ea typeface="Inter Light"/>
                <a:cs typeface="Inter Light"/>
                <a:sym typeface="Inter Light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7" name="Google Shape;607;p120"/>
          <p:cNvSpPr txBox="1">
            <a:spLocks noGrp="1"/>
          </p:cNvSpPr>
          <p:nvPr>
            <p:ph type="body" idx="7"/>
          </p:nvPr>
        </p:nvSpPr>
        <p:spPr>
          <a:xfrm>
            <a:off x="10208142" y="4571998"/>
            <a:ext cx="1980683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45700" anchor="t" anchorCtr="0">
            <a:normAutofit/>
          </a:bodyPr>
          <a:lstStyle>
            <a:lvl1pPr marL="457063" lvl="0" indent="-22853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 i="0">
                <a:latin typeface="Inter Light"/>
                <a:ea typeface="Inter Light"/>
                <a:cs typeface="Inter Light"/>
                <a:sym typeface="Inter Light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8" name="Google Shape;608;p120"/>
          <p:cNvSpPr>
            <a:spLocks noGrp="1"/>
          </p:cNvSpPr>
          <p:nvPr>
            <p:ph type="pic" idx="8"/>
          </p:nvPr>
        </p:nvSpPr>
        <p:spPr>
          <a:xfrm>
            <a:off x="10878527" y="3657600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609" name="Google Shape;609;p120"/>
          <p:cNvSpPr txBox="1">
            <a:spLocks noGrp="1"/>
          </p:cNvSpPr>
          <p:nvPr>
            <p:ph type="body" idx="9"/>
          </p:nvPr>
        </p:nvSpPr>
        <p:spPr>
          <a:xfrm>
            <a:off x="609441" y="0"/>
            <a:ext cx="3656648" cy="685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0" name="Google Shape;610;p120"/>
          <p:cNvSpPr>
            <a:spLocks noGrp="1"/>
          </p:cNvSpPr>
          <p:nvPr>
            <p:ph type="pic" idx="13"/>
          </p:nvPr>
        </p:nvSpPr>
        <p:spPr>
          <a:xfrm>
            <a:off x="4723170" y="685801"/>
            <a:ext cx="7451068" cy="27432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611" name="Google Shape;611;p120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3656648" cy="125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457200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sz="3199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120"/>
          <p:cNvSpPr txBox="1">
            <a:spLocks noGrp="1"/>
          </p:cNvSpPr>
          <p:nvPr>
            <p:ph type="body" idx="14"/>
          </p:nvPr>
        </p:nvSpPr>
        <p:spPr>
          <a:xfrm>
            <a:off x="609441" y="1943100"/>
            <a:ext cx="3656648" cy="1485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48319999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/33/33 Content 1">
  <p:cSld name="1_33/33/33 Content 1"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21"/>
          <p:cNvSpPr txBox="1">
            <a:spLocks noGrp="1"/>
          </p:cNvSpPr>
          <p:nvPr>
            <p:ph type="body" idx="1"/>
          </p:nvPr>
        </p:nvSpPr>
        <p:spPr>
          <a:xfrm>
            <a:off x="609441" y="1828801"/>
            <a:ext cx="3199567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45700" anchor="t" anchorCtr="0">
            <a:normAutofit/>
          </a:bodyPr>
          <a:lstStyle>
            <a:lvl1pPr marL="457063" lvl="0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5" name="Google Shape;615;p121"/>
          <p:cNvSpPr txBox="1">
            <a:spLocks noGrp="1"/>
          </p:cNvSpPr>
          <p:nvPr>
            <p:ph type="body" idx="2"/>
          </p:nvPr>
        </p:nvSpPr>
        <p:spPr>
          <a:xfrm>
            <a:off x="4266089" y="1828800"/>
            <a:ext cx="3199567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45700" anchor="t" anchorCtr="0">
            <a:normAutofit/>
          </a:bodyPr>
          <a:lstStyle>
            <a:lvl1pPr marL="457063" lvl="0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6" name="Google Shape;616;p121"/>
          <p:cNvSpPr txBox="1">
            <a:spLocks noGrp="1"/>
          </p:cNvSpPr>
          <p:nvPr>
            <p:ph type="body" idx="3"/>
          </p:nvPr>
        </p:nvSpPr>
        <p:spPr>
          <a:xfrm>
            <a:off x="7922736" y="1828801"/>
            <a:ext cx="3199568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45700" anchor="t" anchorCtr="0">
            <a:normAutofit/>
          </a:bodyPr>
          <a:lstStyle>
            <a:lvl1pPr marL="457063" lvl="0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126" lvl="1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7" name="Google Shape;617;p121"/>
          <p:cNvSpPr txBox="1">
            <a:spLocks noGrp="1"/>
          </p:cNvSpPr>
          <p:nvPr>
            <p:ph type="body" idx="4"/>
          </p:nvPr>
        </p:nvSpPr>
        <p:spPr>
          <a:xfrm>
            <a:off x="609441" y="0"/>
            <a:ext cx="4570809" cy="68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8" name="Google Shape;618;p121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ctr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7143374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/33/33 Content 2">
  <p:cSld name="1_33/33/33 Content 2"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22"/>
          <p:cNvSpPr txBox="1">
            <a:spLocks noGrp="1"/>
          </p:cNvSpPr>
          <p:nvPr>
            <p:ph type="body" idx="1"/>
          </p:nvPr>
        </p:nvSpPr>
        <p:spPr>
          <a:xfrm>
            <a:off x="609442" y="1828800"/>
            <a:ext cx="319956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 b="1" i="0">
                <a:latin typeface="Arial"/>
                <a:ea typeface="Arial"/>
                <a:cs typeface="Arial"/>
                <a:sym typeface="Arial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1" name="Google Shape;621;p122"/>
          <p:cNvSpPr txBox="1">
            <a:spLocks noGrp="1"/>
          </p:cNvSpPr>
          <p:nvPr>
            <p:ph type="body" idx="2"/>
          </p:nvPr>
        </p:nvSpPr>
        <p:spPr>
          <a:xfrm>
            <a:off x="4266089" y="1828800"/>
            <a:ext cx="3199570" cy="685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 b="1" i="0">
                <a:latin typeface="Arial"/>
                <a:ea typeface="Arial"/>
                <a:cs typeface="Arial"/>
                <a:sym typeface="Arial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2" name="Google Shape;622;p122"/>
          <p:cNvSpPr txBox="1">
            <a:spLocks noGrp="1"/>
          </p:cNvSpPr>
          <p:nvPr>
            <p:ph type="body" idx="3"/>
          </p:nvPr>
        </p:nvSpPr>
        <p:spPr>
          <a:xfrm>
            <a:off x="7922736" y="1828800"/>
            <a:ext cx="3199569" cy="685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 b="1" i="0">
                <a:latin typeface="Arial"/>
                <a:ea typeface="Arial"/>
                <a:cs typeface="Arial"/>
                <a:sym typeface="Arial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3" name="Google Shape;623;p122"/>
          <p:cNvSpPr txBox="1">
            <a:spLocks noGrp="1"/>
          </p:cNvSpPr>
          <p:nvPr>
            <p:ph type="body" idx="4"/>
          </p:nvPr>
        </p:nvSpPr>
        <p:spPr>
          <a:xfrm>
            <a:off x="609443" y="2514598"/>
            <a:ext cx="3199566" cy="3657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4" name="Google Shape;624;p122"/>
          <p:cNvSpPr txBox="1">
            <a:spLocks noGrp="1"/>
          </p:cNvSpPr>
          <p:nvPr>
            <p:ph type="body" idx="5"/>
          </p:nvPr>
        </p:nvSpPr>
        <p:spPr>
          <a:xfrm>
            <a:off x="4266088" y="2513709"/>
            <a:ext cx="3199569" cy="3658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5" name="Google Shape;625;p122"/>
          <p:cNvSpPr txBox="1">
            <a:spLocks noGrp="1"/>
          </p:cNvSpPr>
          <p:nvPr>
            <p:ph type="body" idx="6"/>
          </p:nvPr>
        </p:nvSpPr>
        <p:spPr>
          <a:xfrm>
            <a:off x="7922736" y="2514153"/>
            <a:ext cx="3199568" cy="3658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6" name="Google Shape;626;p122"/>
          <p:cNvSpPr txBox="1">
            <a:spLocks noGrp="1"/>
          </p:cNvSpPr>
          <p:nvPr>
            <p:ph type="body" idx="7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7" name="Google Shape;627;p122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ctr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55655242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/33/33 Content 4">
  <p:cSld name="1_33/33/33 Content 4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23"/>
          <p:cNvSpPr/>
          <p:nvPr/>
        </p:nvSpPr>
        <p:spPr>
          <a:xfrm>
            <a:off x="0" y="685800"/>
            <a:ext cx="4723170" cy="274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123"/>
          <p:cNvSpPr>
            <a:spLocks noGrp="1"/>
          </p:cNvSpPr>
          <p:nvPr>
            <p:ph type="pic" idx="2"/>
          </p:nvPr>
        </p:nvSpPr>
        <p:spPr>
          <a:xfrm>
            <a:off x="4723170" y="685800"/>
            <a:ext cx="7451068" cy="27432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631" name="Google Shape;631;p123"/>
          <p:cNvSpPr txBox="1">
            <a:spLocks noGrp="1"/>
          </p:cNvSpPr>
          <p:nvPr>
            <p:ph type="title"/>
          </p:nvPr>
        </p:nvSpPr>
        <p:spPr>
          <a:xfrm>
            <a:off x="609441" y="914400"/>
            <a:ext cx="365664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sz="31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123"/>
          <p:cNvSpPr txBox="1">
            <a:spLocks noGrp="1"/>
          </p:cNvSpPr>
          <p:nvPr>
            <p:ph type="body" idx="1"/>
          </p:nvPr>
        </p:nvSpPr>
        <p:spPr>
          <a:xfrm>
            <a:off x="609441" y="1828802"/>
            <a:ext cx="3656648" cy="137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3" name="Google Shape;633;p123"/>
          <p:cNvSpPr txBox="1">
            <a:spLocks noGrp="1"/>
          </p:cNvSpPr>
          <p:nvPr>
            <p:ph type="body" idx="3"/>
          </p:nvPr>
        </p:nvSpPr>
        <p:spPr>
          <a:xfrm>
            <a:off x="1523603" y="3886596"/>
            <a:ext cx="2285405" cy="685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4" name="Google Shape;634;p123"/>
          <p:cNvSpPr>
            <a:spLocks noGrp="1"/>
          </p:cNvSpPr>
          <p:nvPr>
            <p:ph type="pic" idx="4"/>
          </p:nvPr>
        </p:nvSpPr>
        <p:spPr>
          <a:xfrm>
            <a:off x="618866" y="3889970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635" name="Google Shape;635;p123"/>
          <p:cNvSpPr txBox="1">
            <a:spLocks noGrp="1"/>
          </p:cNvSpPr>
          <p:nvPr>
            <p:ph type="body" idx="5"/>
          </p:nvPr>
        </p:nvSpPr>
        <p:spPr>
          <a:xfrm>
            <a:off x="1523603" y="4572001"/>
            <a:ext cx="228540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 i="0">
                <a:latin typeface="Inter Light"/>
                <a:ea typeface="Inter Light"/>
                <a:cs typeface="Inter Light"/>
                <a:sym typeface="Inter Light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6" name="Google Shape;636;p123"/>
          <p:cNvSpPr txBox="1">
            <a:spLocks noGrp="1"/>
          </p:cNvSpPr>
          <p:nvPr>
            <p:ph type="body" idx="6"/>
          </p:nvPr>
        </p:nvSpPr>
        <p:spPr>
          <a:xfrm>
            <a:off x="5204562" y="3886596"/>
            <a:ext cx="2261093" cy="685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7" name="Google Shape;637;p123"/>
          <p:cNvSpPr>
            <a:spLocks noGrp="1"/>
          </p:cNvSpPr>
          <p:nvPr>
            <p:ph type="pic" idx="7"/>
          </p:nvPr>
        </p:nvSpPr>
        <p:spPr>
          <a:xfrm>
            <a:off x="4275513" y="3889970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638" name="Google Shape;638;p123"/>
          <p:cNvSpPr txBox="1">
            <a:spLocks noGrp="1"/>
          </p:cNvSpPr>
          <p:nvPr>
            <p:ph type="body" idx="8"/>
          </p:nvPr>
        </p:nvSpPr>
        <p:spPr>
          <a:xfrm>
            <a:off x="5198388" y="4572000"/>
            <a:ext cx="2261093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 i="0">
                <a:latin typeface="Inter Light"/>
                <a:ea typeface="Inter Light"/>
                <a:cs typeface="Inter Light"/>
                <a:sym typeface="Inter Light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9" name="Google Shape;639;p123"/>
          <p:cNvSpPr txBox="1">
            <a:spLocks noGrp="1"/>
          </p:cNvSpPr>
          <p:nvPr>
            <p:ph type="body" idx="9"/>
          </p:nvPr>
        </p:nvSpPr>
        <p:spPr>
          <a:xfrm>
            <a:off x="8861211" y="3886596"/>
            <a:ext cx="2261093" cy="685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0" name="Google Shape;640;p123"/>
          <p:cNvSpPr>
            <a:spLocks noGrp="1"/>
          </p:cNvSpPr>
          <p:nvPr>
            <p:ph type="pic" idx="13"/>
          </p:nvPr>
        </p:nvSpPr>
        <p:spPr>
          <a:xfrm>
            <a:off x="7932457" y="3889970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641" name="Google Shape;641;p123"/>
          <p:cNvSpPr txBox="1">
            <a:spLocks noGrp="1"/>
          </p:cNvSpPr>
          <p:nvPr>
            <p:ph type="body" idx="14"/>
          </p:nvPr>
        </p:nvSpPr>
        <p:spPr>
          <a:xfrm>
            <a:off x="8861210" y="4572000"/>
            <a:ext cx="2261093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 i="0">
                <a:latin typeface="Inter Light"/>
                <a:ea typeface="Inter Light"/>
                <a:cs typeface="Inter Light"/>
                <a:sym typeface="Inter Light"/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2" name="Google Shape;642;p123"/>
          <p:cNvSpPr txBox="1">
            <a:spLocks noGrp="1"/>
          </p:cNvSpPr>
          <p:nvPr>
            <p:ph type="body" idx="15"/>
          </p:nvPr>
        </p:nvSpPr>
        <p:spPr>
          <a:xfrm>
            <a:off x="609441" y="0"/>
            <a:ext cx="365664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7560741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 1">
  <p:cSld name="1_End 1"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25"/>
          <p:cNvSpPr/>
          <p:nvPr/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125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49898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sz="31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125"/>
          <p:cNvSpPr txBox="1">
            <a:spLocks noGrp="1"/>
          </p:cNvSpPr>
          <p:nvPr>
            <p:ph type="body" idx="1"/>
          </p:nvPr>
        </p:nvSpPr>
        <p:spPr>
          <a:xfrm>
            <a:off x="6094412" y="0"/>
            <a:ext cx="609441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731500" rIns="457200" bIns="7315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99"/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99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2377" lvl="5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6pPr>
            <a:lvl7pPr marL="3199440" lvl="6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7pPr>
            <a:lvl8pPr marL="3656503" lvl="7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8pPr>
            <a:lvl9pPr marL="4113566" lvl="8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9pPr>
          </a:lstStyle>
          <a:p>
            <a:endParaRPr/>
          </a:p>
        </p:txBody>
      </p:sp>
      <p:sp>
        <p:nvSpPr>
          <p:cNvPr id="647" name="Google Shape;647;p125"/>
          <p:cNvSpPr txBox="1">
            <a:spLocks noGrp="1"/>
          </p:cNvSpPr>
          <p:nvPr>
            <p:ph type="body" idx="2"/>
          </p:nvPr>
        </p:nvSpPr>
        <p:spPr>
          <a:xfrm>
            <a:off x="609441" y="3429000"/>
            <a:ext cx="49898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77" lvl="5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440" lvl="6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503" lvl="7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566" lvl="8" indent="-22853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48" name="Google Shape;648;p125"/>
          <p:cNvSpPr txBox="1">
            <a:spLocks noGrp="1"/>
          </p:cNvSpPr>
          <p:nvPr>
            <p:ph type="body" idx="3"/>
          </p:nvPr>
        </p:nvSpPr>
        <p:spPr>
          <a:xfrm>
            <a:off x="609441" y="685800"/>
            <a:ext cx="4989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63" lvl="0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799">
                <a:solidFill>
                  <a:schemeClr val="lt1"/>
                </a:solidFill>
              </a:defRPr>
            </a:lvl1pPr>
            <a:lvl2pPr marL="914126" lvl="1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89" lvl="2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51" lvl="3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314" lvl="4" indent="-22853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49" name="Google Shape;649;p125" descr="A picture containing text, clip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2240" y="5446441"/>
            <a:ext cx="1966907" cy="555189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125"/>
          <p:cNvSpPr txBox="1"/>
          <p:nvPr/>
        </p:nvSpPr>
        <p:spPr>
          <a:xfrm>
            <a:off x="609441" y="5925980"/>
            <a:ext cx="228540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688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 Beyond Workflows ™️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045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5DB5140-EE1F-618F-193D-B87DF360BCD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441" y="2286000"/>
            <a:ext cx="10969943" cy="2286000"/>
          </a:xfrm>
        </p:spPr>
        <p:txBody>
          <a:bodyPr/>
          <a:lstStyle>
            <a:lvl1pPr marL="0" indent="0" algn="l">
              <a:buNone/>
              <a:defRPr sz="2399">
                <a:solidFill>
                  <a:srgbClr val="311E57"/>
                </a:solidFill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9C1A83E5-521E-6329-B11D-26689AD7341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2489" y="0"/>
            <a:ext cx="4570809" cy="68580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3030847762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 Next Steps 1">
  <p:cSld name="1_End Next Steps 1"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26"/>
          <p:cNvSpPr/>
          <p:nvPr/>
        </p:nvSpPr>
        <p:spPr>
          <a:xfrm>
            <a:off x="0" y="0"/>
            <a:ext cx="7013336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126"/>
          <p:cNvSpPr txBox="1">
            <a:spLocks noGrp="1"/>
          </p:cNvSpPr>
          <p:nvPr>
            <p:ph type="title"/>
          </p:nvPr>
        </p:nvSpPr>
        <p:spPr>
          <a:xfrm>
            <a:off x="609441" y="1143000"/>
            <a:ext cx="5942052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sz="31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4" name="Google Shape;654;p126"/>
          <p:cNvSpPr txBox="1">
            <a:spLocks noGrp="1"/>
          </p:cNvSpPr>
          <p:nvPr>
            <p:ph type="body" idx="1"/>
          </p:nvPr>
        </p:nvSpPr>
        <p:spPr>
          <a:xfrm>
            <a:off x="7465656" y="685800"/>
            <a:ext cx="4113728" cy="548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rmAutofit/>
          </a:bodyPr>
          <a:lstStyle>
            <a:lvl1pPr marL="457063" lvl="0" indent="-22853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99"/>
            </a:lvl1pPr>
            <a:lvl2pPr marL="914126" lvl="1" indent="-355493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2pPr>
            <a:lvl3pPr marL="1371189" lvl="2" indent="-342797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799"/>
            </a:lvl3pPr>
            <a:lvl4pPr marL="1828251" lvl="3" indent="-33010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5314" lvl="4" indent="-330101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2377" lvl="5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6pPr>
            <a:lvl7pPr marL="3199440" lvl="6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7pPr>
            <a:lvl8pPr marL="3656503" lvl="7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8pPr>
            <a:lvl9pPr marL="4113566" lvl="8" indent="-35549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9pPr>
          </a:lstStyle>
          <a:p>
            <a:endParaRPr/>
          </a:p>
        </p:txBody>
      </p:sp>
      <p:sp>
        <p:nvSpPr>
          <p:cNvPr id="655" name="Google Shape;655;p126"/>
          <p:cNvSpPr txBox="1"/>
          <p:nvPr/>
        </p:nvSpPr>
        <p:spPr>
          <a:xfrm>
            <a:off x="609442" y="685800"/>
            <a:ext cx="554770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82827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Next Steps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6" name="Google Shape;656;p126" descr="A picture containing text, clip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2240" y="5446441"/>
            <a:ext cx="1966907" cy="555189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126"/>
          <p:cNvSpPr txBox="1"/>
          <p:nvPr/>
        </p:nvSpPr>
        <p:spPr>
          <a:xfrm>
            <a:off x="609441" y="5925980"/>
            <a:ext cx="228540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688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 Beyond Workflows ™️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7359762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1_Two Content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30b1a41ba8_0_83"/>
          <p:cNvSpPr txBox="1">
            <a:spLocks noGrp="1"/>
          </p:cNvSpPr>
          <p:nvPr>
            <p:ph type="title"/>
          </p:nvPr>
        </p:nvSpPr>
        <p:spPr>
          <a:xfrm>
            <a:off x="1408698" y="1127050"/>
            <a:ext cx="9371359" cy="1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99" b="1" i="0">
                <a:solidFill>
                  <a:srgbClr val="231F2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g230b1a41ba8_0_83"/>
          <p:cNvSpPr txBox="1">
            <a:spLocks noGrp="1"/>
          </p:cNvSpPr>
          <p:nvPr>
            <p:ph type="body" idx="1"/>
          </p:nvPr>
        </p:nvSpPr>
        <p:spPr>
          <a:xfrm>
            <a:off x="609441" y="1577340"/>
            <a:ext cx="5302019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063" lvl="0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126" lvl="1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189" lvl="2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251" lvl="3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5314" lvl="4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2377" lvl="5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199440" lvl="6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6503" lvl="7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3566" lvl="8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g230b1a41ba8_0_83"/>
          <p:cNvSpPr txBox="1">
            <a:spLocks noGrp="1"/>
          </p:cNvSpPr>
          <p:nvPr>
            <p:ph type="body" idx="2"/>
          </p:nvPr>
        </p:nvSpPr>
        <p:spPr>
          <a:xfrm>
            <a:off x="6277245" y="1577340"/>
            <a:ext cx="5302019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063" lvl="0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126" lvl="1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189" lvl="2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251" lvl="3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5314" lvl="4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2377" lvl="5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199440" lvl="6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6503" lvl="7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3566" lvl="8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g230b1a41ba8_0_83"/>
          <p:cNvSpPr txBox="1">
            <a:spLocks noGrp="1"/>
          </p:cNvSpPr>
          <p:nvPr>
            <p:ph type="ftr" idx="11"/>
          </p:nvPr>
        </p:nvSpPr>
        <p:spPr>
          <a:xfrm>
            <a:off x="683494" y="6441159"/>
            <a:ext cx="2722091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2030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g230b1a41ba8_0_83"/>
          <p:cNvSpPr txBox="1">
            <a:spLocks noGrp="1"/>
          </p:cNvSpPr>
          <p:nvPr>
            <p:ph type="dt" idx="10"/>
          </p:nvPr>
        </p:nvSpPr>
        <p:spPr>
          <a:xfrm>
            <a:off x="609441" y="6377940"/>
            <a:ext cx="280337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4" name="Google Shape;664;g230b1a41ba8_0_83"/>
          <p:cNvSpPr txBox="1">
            <a:spLocks noGrp="1"/>
          </p:cNvSpPr>
          <p:nvPr>
            <p:ph type="sldNum" idx="12"/>
          </p:nvPr>
        </p:nvSpPr>
        <p:spPr>
          <a:xfrm>
            <a:off x="8775954" y="6377940"/>
            <a:ext cx="280337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3020751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1_Two Content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30b1a41ba8_0_83"/>
          <p:cNvSpPr txBox="1">
            <a:spLocks noGrp="1"/>
          </p:cNvSpPr>
          <p:nvPr>
            <p:ph type="title"/>
          </p:nvPr>
        </p:nvSpPr>
        <p:spPr>
          <a:xfrm>
            <a:off x="1408698" y="1127050"/>
            <a:ext cx="9371359" cy="292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99" b="1" i="0">
                <a:solidFill>
                  <a:srgbClr val="231F2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g230b1a41ba8_0_83"/>
          <p:cNvSpPr txBox="1">
            <a:spLocks noGrp="1"/>
          </p:cNvSpPr>
          <p:nvPr>
            <p:ph type="body" idx="1"/>
          </p:nvPr>
        </p:nvSpPr>
        <p:spPr>
          <a:xfrm>
            <a:off x="609441" y="1577340"/>
            <a:ext cx="5302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063" lvl="0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126" lvl="1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189" lvl="2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251" lvl="3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5314" lvl="4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2377" lvl="5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199440" lvl="6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6503" lvl="7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3566" lvl="8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g230b1a41ba8_0_83"/>
          <p:cNvSpPr txBox="1">
            <a:spLocks noGrp="1"/>
          </p:cNvSpPr>
          <p:nvPr>
            <p:ph type="body" idx="2"/>
          </p:nvPr>
        </p:nvSpPr>
        <p:spPr>
          <a:xfrm>
            <a:off x="6277245" y="1577340"/>
            <a:ext cx="5302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063" lvl="0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126" lvl="1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189" lvl="2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251" lvl="3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5314" lvl="4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2377" lvl="5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199440" lvl="6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6503" lvl="7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3566" lvl="8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g230b1a41ba8_0_83"/>
          <p:cNvSpPr txBox="1">
            <a:spLocks noGrp="1"/>
          </p:cNvSpPr>
          <p:nvPr>
            <p:ph type="ftr" idx="11"/>
          </p:nvPr>
        </p:nvSpPr>
        <p:spPr>
          <a:xfrm>
            <a:off x="683494" y="6441159"/>
            <a:ext cx="2722091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2030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g230b1a41ba8_0_83"/>
          <p:cNvSpPr txBox="1">
            <a:spLocks noGrp="1"/>
          </p:cNvSpPr>
          <p:nvPr>
            <p:ph type="dt" idx="10"/>
          </p:nvPr>
        </p:nvSpPr>
        <p:spPr>
          <a:xfrm>
            <a:off x="609441" y="6377940"/>
            <a:ext cx="280337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4" name="Google Shape;664;g230b1a41ba8_0_83"/>
          <p:cNvSpPr txBox="1">
            <a:spLocks noGrp="1"/>
          </p:cNvSpPr>
          <p:nvPr>
            <p:ph type="sldNum" idx="12"/>
          </p:nvPr>
        </p:nvSpPr>
        <p:spPr>
          <a:xfrm>
            <a:off x="8775954" y="6377940"/>
            <a:ext cx="280337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57699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ewRocket Descriptor">
  <p:cSld name="NewRocket Descripto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4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124"/>
          <p:cNvSpPr txBox="1">
            <a:spLocks noGrp="1"/>
          </p:cNvSpPr>
          <p:nvPr>
            <p:ph type="ctrTitle"/>
          </p:nvPr>
        </p:nvSpPr>
        <p:spPr>
          <a:xfrm>
            <a:off x="1066522" y="1143001"/>
            <a:ext cx="10055781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39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4"/>
          <p:cNvSpPr/>
          <p:nvPr/>
        </p:nvSpPr>
        <p:spPr>
          <a:xfrm>
            <a:off x="0" y="6400800"/>
            <a:ext cx="12188825" cy="46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124"/>
          <p:cNvSpPr txBox="1"/>
          <p:nvPr/>
        </p:nvSpPr>
        <p:spPr>
          <a:xfrm>
            <a:off x="10208141" y="6400802"/>
            <a:ext cx="1371243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0" bIns="45688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" name="Google Shape;44;p1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272" y="6471315"/>
            <a:ext cx="1160497" cy="327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07559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0/50 Content 3">
  <p:cSld name="1_50/50 Content 3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4"/>
          <p:cNvSpPr/>
          <p:nvPr/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84"/>
          <p:cNvSpPr txBox="1">
            <a:spLocks noGrp="1"/>
          </p:cNvSpPr>
          <p:nvPr>
            <p:ph type="title"/>
          </p:nvPr>
        </p:nvSpPr>
        <p:spPr>
          <a:xfrm>
            <a:off x="609442" y="685800"/>
            <a:ext cx="4989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sz="31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84"/>
          <p:cNvSpPr txBox="1">
            <a:spLocks noGrp="1"/>
          </p:cNvSpPr>
          <p:nvPr>
            <p:ph type="body" idx="1"/>
          </p:nvPr>
        </p:nvSpPr>
        <p:spPr>
          <a:xfrm>
            <a:off x="6551494" y="685801"/>
            <a:ext cx="502789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52" lvl="0" indent="-380876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399"/>
            </a:lvl1pPr>
            <a:lvl2pPr marL="914103" lvl="1" indent="-355484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2pPr>
            <a:lvl3pPr marL="1371155" lvl="2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799"/>
            </a:lvl3pPr>
            <a:lvl4pPr marL="1828205" lvl="3" indent="-330093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5257" lvl="4" indent="-330093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2308" lvl="5" indent="-35548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6pPr>
            <a:lvl7pPr marL="3199360" lvl="6" indent="-35548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7pPr>
            <a:lvl8pPr marL="3656412" lvl="7" indent="-35548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8pPr>
            <a:lvl9pPr marL="4113463" lvl="8" indent="-35548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9pPr>
          </a:lstStyle>
          <a:p>
            <a:endParaRPr/>
          </a:p>
        </p:txBody>
      </p:sp>
      <p:sp>
        <p:nvSpPr>
          <p:cNvPr id="67" name="Google Shape;67;p84"/>
          <p:cNvSpPr txBox="1">
            <a:spLocks noGrp="1"/>
          </p:cNvSpPr>
          <p:nvPr>
            <p:ph type="body" idx="2"/>
          </p:nvPr>
        </p:nvSpPr>
        <p:spPr>
          <a:xfrm>
            <a:off x="609443" y="1828800"/>
            <a:ext cx="49897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52" lvl="0" indent="-330093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>
                <a:solidFill>
                  <a:schemeClr val="l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08" lvl="5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360" lvl="6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412" lvl="7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463" lvl="8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84"/>
          <p:cNvSpPr txBox="1">
            <a:spLocks noGrp="1"/>
          </p:cNvSpPr>
          <p:nvPr>
            <p:ph type="body" idx="3"/>
          </p:nvPr>
        </p:nvSpPr>
        <p:spPr>
          <a:xfrm>
            <a:off x="609442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799">
                <a:solidFill>
                  <a:schemeClr val="l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84"/>
          <p:cNvSpPr/>
          <p:nvPr/>
        </p:nvSpPr>
        <p:spPr>
          <a:xfrm>
            <a:off x="0" y="6400800"/>
            <a:ext cx="12188825" cy="46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84"/>
          <p:cNvSpPr txBox="1"/>
          <p:nvPr/>
        </p:nvSpPr>
        <p:spPr>
          <a:xfrm>
            <a:off x="10208141" y="6400802"/>
            <a:ext cx="1371243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0" bIns="45688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272" y="6471315"/>
            <a:ext cx="1160497" cy="327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4042346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 Connect With Us 1">
  <p:cSld name="1_End Connect With Us 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2"/>
          <p:cNvSpPr/>
          <p:nvPr/>
        </p:nvSpPr>
        <p:spPr>
          <a:xfrm>
            <a:off x="1" y="0"/>
            <a:ext cx="7013336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62"/>
          <p:cNvSpPr txBox="1">
            <a:spLocks noGrp="1"/>
          </p:cNvSpPr>
          <p:nvPr>
            <p:ph type="title"/>
          </p:nvPr>
        </p:nvSpPr>
        <p:spPr>
          <a:xfrm>
            <a:off x="609441" y="3395951"/>
            <a:ext cx="5942052" cy="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sz="31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62"/>
          <p:cNvSpPr txBox="1">
            <a:spLocks noGrp="1"/>
          </p:cNvSpPr>
          <p:nvPr>
            <p:ph type="body" idx="1"/>
          </p:nvPr>
        </p:nvSpPr>
        <p:spPr>
          <a:xfrm>
            <a:off x="7465656" y="5893361"/>
            <a:ext cx="4113728" cy="448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103" lvl="1" indent="-355484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2pPr>
            <a:lvl3pPr marL="1371155" lvl="2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799"/>
            </a:lvl3pPr>
            <a:lvl4pPr marL="1828205" lvl="3" indent="-330093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5257" lvl="4" indent="-330093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2308" lvl="5" indent="-35548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6pPr>
            <a:lvl7pPr marL="3199360" lvl="6" indent="-35548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7pPr>
            <a:lvl8pPr marL="3656412" lvl="7" indent="-35548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8pPr>
            <a:lvl9pPr marL="4113463" lvl="8" indent="-35548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9pPr>
          </a:lstStyle>
          <a:p>
            <a:endParaRPr/>
          </a:p>
        </p:txBody>
      </p:sp>
      <p:sp>
        <p:nvSpPr>
          <p:cNvPr id="76" name="Google Shape;76;p62"/>
          <p:cNvSpPr txBox="1"/>
          <p:nvPr/>
        </p:nvSpPr>
        <p:spPr>
          <a:xfrm>
            <a:off x="609442" y="2743251"/>
            <a:ext cx="554765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82827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Next Steps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62"/>
          <p:cNvSpPr>
            <a:spLocks noGrp="1"/>
          </p:cNvSpPr>
          <p:nvPr>
            <p:ph type="pic" idx="2"/>
          </p:nvPr>
        </p:nvSpPr>
        <p:spPr>
          <a:xfrm>
            <a:off x="7008576" y="0"/>
            <a:ext cx="5165663" cy="4572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78" name="Google Shape;78;p62"/>
          <p:cNvSpPr txBox="1"/>
          <p:nvPr/>
        </p:nvSpPr>
        <p:spPr>
          <a:xfrm>
            <a:off x="7465656" y="5016640"/>
            <a:ext cx="4113728" cy="43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Connect With Us</a:t>
            </a:r>
            <a:endParaRPr sz="1600" b="1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9" name="Google Shape;79;p62"/>
          <p:cNvSpPr txBox="1"/>
          <p:nvPr/>
        </p:nvSpPr>
        <p:spPr>
          <a:xfrm>
            <a:off x="7474120" y="5480191"/>
            <a:ext cx="4113728" cy="43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newrocket.com</a:t>
            </a:r>
            <a:endParaRPr sz="1600" b="0" i="0" u="none" strike="noStrike" cap="none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0" name="Google Shape;80;p62" descr="A picture containing text, clip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2242" y="510276"/>
            <a:ext cx="1966905" cy="55519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62"/>
          <p:cNvSpPr txBox="1"/>
          <p:nvPr/>
        </p:nvSpPr>
        <p:spPr>
          <a:xfrm>
            <a:off x="609441" y="989815"/>
            <a:ext cx="2285405" cy="246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688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 Beyond Workflows ™️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" name="Google Shape;82;p62"/>
          <p:cNvCxnSpPr/>
          <p:nvPr/>
        </p:nvCxnSpPr>
        <p:spPr>
          <a:xfrm>
            <a:off x="623289" y="3220551"/>
            <a:ext cx="564453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" name="Google Shape;83;p62"/>
          <p:cNvSpPr/>
          <p:nvPr/>
        </p:nvSpPr>
        <p:spPr>
          <a:xfrm>
            <a:off x="0" y="6400800"/>
            <a:ext cx="12188825" cy="46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62"/>
          <p:cNvSpPr txBox="1"/>
          <p:nvPr/>
        </p:nvSpPr>
        <p:spPr>
          <a:xfrm>
            <a:off x="10208141" y="6400802"/>
            <a:ext cx="1371243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0" bIns="45688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272" y="6471315"/>
            <a:ext cx="1160497" cy="327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5520485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0/40 Content 2">
  <p:cSld name="1_60/40 Content 2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5"/>
          <p:cNvSpPr/>
          <p:nvPr/>
        </p:nvSpPr>
        <p:spPr>
          <a:xfrm>
            <a:off x="0" y="0"/>
            <a:ext cx="702776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55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594205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sz="31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5"/>
          <p:cNvSpPr txBox="1">
            <a:spLocks noGrp="1"/>
          </p:cNvSpPr>
          <p:nvPr>
            <p:ph type="body" idx="1"/>
          </p:nvPr>
        </p:nvSpPr>
        <p:spPr>
          <a:xfrm>
            <a:off x="7465656" y="685800"/>
            <a:ext cx="4113728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rmAutofit/>
          </a:bodyPr>
          <a:lstStyle>
            <a:lvl1pPr marL="457052" lvl="0" indent="-380876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399"/>
            </a:lvl1pPr>
            <a:lvl2pPr marL="914103" lvl="1" indent="-355484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2pPr>
            <a:lvl3pPr marL="1371155" lvl="2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799"/>
            </a:lvl3pPr>
            <a:lvl4pPr marL="1828205" lvl="3" indent="-330093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5257" lvl="4" indent="-330093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2308" lvl="5" indent="-35548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6pPr>
            <a:lvl7pPr marL="3199360" lvl="6" indent="-35548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7pPr>
            <a:lvl8pPr marL="3656412" lvl="7" indent="-35548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8pPr>
            <a:lvl9pPr marL="4113463" lvl="8" indent="-35548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9pPr>
          </a:lstStyle>
          <a:p>
            <a:endParaRPr/>
          </a:p>
        </p:txBody>
      </p:sp>
      <p:sp>
        <p:nvSpPr>
          <p:cNvPr id="90" name="Google Shape;90;p55"/>
          <p:cNvSpPr txBox="1">
            <a:spLocks noGrp="1"/>
          </p:cNvSpPr>
          <p:nvPr>
            <p:ph type="body" idx="2"/>
          </p:nvPr>
        </p:nvSpPr>
        <p:spPr>
          <a:xfrm>
            <a:off x="609444" y="1828800"/>
            <a:ext cx="5942051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52" lvl="0" indent="-330093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>
                <a:solidFill>
                  <a:schemeClr val="l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08" lvl="5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360" lvl="6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412" lvl="7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463" lvl="8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1" name="Google Shape;91;p55"/>
          <p:cNvSpPr txBox="1">
            <a:spLocks noGrp="1"/>
          </p:cNvSpPr>
          <p:nvPr>
            <p:ph type="body" idx="3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799">
                <a:solidFill>
                  <a:schemeClr val="l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55"/>
          <p:cNvSpPr/>
          <p:nvPr/>
        </p:nvSpPr>
        <p:spPr>
          <a:xfrm>
            <a:off x="0" y="6400800"/>
            <a:ext cx="12188825" cy="46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55"/>
          <p:cNvSpPr txBox="1"/>
          <p:nvPr/>
        </p:nvSpPr>
        <p:spPr>
          <a:xfrm>
            <a:off x="10208141" y="6400802"/>
            <a:ext cx="1371243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0" bIns="45688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272" y="6471315"/>
            <a:ext cx="1160497" cy="327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914288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0/30 Content 1">
  <p:cSld name="1_70/30 Content 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7"/>
          <p:cNvSpPr>
            <a:spLocks noGrp="1"/>
          </p:cNvSpPr>
          <p:nvPr>
            <p:ph type="pic" idx="2"/>
          </p:nvPr>
        </p:nvSpPr>
        <p:spPr>
          <a:xfrm>
            <a:off x="7922736" y="0"/>
            <a:ext cx="4266089" cy="64008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97" name="Google Shape;97;p67"/>
          <p:cNvSpPr txBox="1">
            <a:spLocks noGrp="1"/>
          </p:cNvSpPr>
          <p:nvPr>
            <p:ph type="title"/>
          </p:nvPr>
        </p:nvSpPr>
        <p:spPr>
          <a:xfrm>
            <a:off x="609441" y="685801"/>
            <a:ext cx="685621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sz="3199">
                <a:latin typeface="Inter"/>
                <a:ea typeface="Inter"/>
                <a:cs typeface="Inter"/>
                <a:sym typeface="Int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67"/>
          <p:cNvSpPr txBox="1">
            <a:spLocks noGrp="1"/>
          </p:cNvSpPr>
          <p:nvPr>
            <p:ph type="body" idx="1"/>
          </p:nvPr>
        </p:nvSpPr>
        <p:spPr>
          <a:xfrm>
            <a:off x="609440" y="1828803"/>
            <a:ext cx="6856214" cy="434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52" lvl="0" indent="-22852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latin typeface="Inter"/>
                <a:ea typeface="Inter"/>
                <a:cs typeface="Inter"/>
                <a:sym typeface="Inter"/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08" lvl="5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360" lvl="6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412" lvl="7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463" lvl="8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9" name="Google Shape;99;p67"/>
          <p:cNvSpPr txBox="1">
            <a:spLocks noGrp="1"/>
          </p:cNvSpPr>
          <p:nvPr>
            <p:ph type="body" idx="3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0714837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3/33/33 Content 6">
  <p:cSld name="1_33/33/33 Content 6">
    <p:bg>
      <p:bgPr>
        <a:solidFill>
          <a:schemeClr val="accen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9"/>
          <p:cNvSpPr/>
          <p:nvPr/>
        </p:nvSpPr>
        <p:spPr>
          <a:xfrm>
            <a:off x="1066534" y="2400307"/>
            <a:ext cx="2285396" cy="2285991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59"/>
          <p:cNvSpPr/>
          <p:nvPr/>
        </p:nvSpPr>
        <p:spPr>
          <a:xfrm>
            <a:off x="8836903" y="2400306"/>
            <a:ext cx="2285396" cy="2285991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59"/>
          <p:cNvSpPr/>
          <p:nvPr/>
        </p:nvSpPr>
        <p:spPr>
          <a:xfrm>
            <a:off x="4960858" y="2400307"/>
            <a:ext cx="2285396" cy="2285991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59"/>
          <p:cNvSpPr txBox="1">
            <a:spLocks noGrp="1"/>
          </p:cNvSpPr>
          <p:nvPr>
            <p:ph type="body" idx="1"/>
          </p:nvPr>
        </p:nvSpPr>
        <p:spPr>
          <a:xfrm>
            <a:off x="609442" y="4800600"/>
            <a:ext cx="31995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052" lvl="0" indent="-22852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999" b="1" i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59"/>
          <p:cNvSpPr txBox="1">
            <a:spLocks noGrp="1"/>
          </p:cNvSpPr>
          <p:nvPr>
            <p:ph type="body" idx="2"/>
          </p:nvPr>
        </p:nvSpPr>
        <p:spPr>
          <a:xfrm>
            <a:off x="4503773" y="4800600"/>
            <a:ext cx="319956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052" lvl="0" indent="-22852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999" b="1" i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59"/>
          <p:cNvSpPr txBox="1">
            <a:spLocks noGrp="1"/>
          </p:cNvSpPr>
          <p:nvPr>
            <p:ph type="body" idx="3"/>
          </p:nvPr>
        </p:nvSpPr>
        <p:spPr>
          <a:xfrm>
            <a:off x="8379814" y="4809565"/>
            <a:ext cx="319957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052" lvl="0" indent="-22852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999" b="1" i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59"/>
          <p:cNvSpPr>
            <a:spLocks noGrp="1"/>
          </p:cNvSpPr>
          <p:nvPr>
            <p:ph type="pic" idx="4"/>
          </p:nvPr>
        </p:nvSpPr>
        <p:spPr>
          <a:xfrm>
            <a:off x="1637877" y="2971799"/>
            <a:ext cx="1142702" cy="114300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59"/>
          <p:cNvSpPr>
            <a:spLocks noGrp="1"/>
          </p:cNvSpPr>
          <p:nvPr>
            <p:ph type="pic" idx="5"/>
          </p:nvPr>
        </p:nvSpPr>
        <p:spPr>
          <a:xfrm>
            <a:off x="5532202" y="2971800"/>
            <a:ext cx="1142702" cy="11430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59"/>
          <p:cNvSpPr>
            <a:spLocks noGrp="1"/>
          </p:cNvSpPr>
          <p:nvPr>
            <p:ph type="pic" idx="6"/>
          </p:nvPr>
        </p:nvSpPr>
        <p:spPr>
          <a:xfrm>
            <a:off x="9408248" y="2971799"/>
            <a:ext cx="1142702" cy="11430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59"/>
          <p:cNvSpPr txBox="1">
            <a:spLocks noGrp="1"/>
          </p:cNvSpPr>
          <p:nvPr>
            <p:ph type="body" idx="7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799">
                <a:solidFill>
                  <a:schemeClr val="l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59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ctr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59"/>
          <p:cNvSpPr/>
          <p:nvPr/>
        </p:nvSpPr>
        <p:spPr>
          <a:xfrm>
            <a:off x="0" y="6400800"/>
            <a:ext cx="12188825" cy="46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59"/>
          <p:cNvSpPr txBox="1"/>
          <p:nvPr/>
        </p:nvSpPr>
        <p:spPr>
          <a:xfrm>
            <a:off x="10208141" y="6400802"/>
            <a:ext cx="1371243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0" bIns="45688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272" y="6471315"/>
            <a:ext cx="1160497" cy="327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7934778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text with picture">
  <p:cSld name="4_Title and body text with picture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30b1a41ba8_0_814"/>
          <p:cNvSpPr/>
          <p:nvPr/>
        </p:nvSpPr>
        <p:spPr>
          <a:xfrm>
            <a:off x="0" y="6237515"/>
            <a:ext cx="12188825" cy="62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g230b1a41ba8_0_814"/>
          <p:cNvSpPr txBox="1">
            <a:spLocks noGrp="1"/>
          </p:cNvSpPr>
          <p:nvPr>
            <p:ph type="title"/>
          </p:nvPr>
        </p:nvSpPr>
        <p:spPr>
          <a:xfrm>
            <a:off x="500615" y="475044"/>
            <a:ext cx="6301059" cy="535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Barlow SemiBold"/>
              <a:buNone/>
              <a:defRPr sz="3199" b="1" i="0" u="none" strike="noStrike" cap="none">
                <a:solidFill>
                  <a:schemeClr val="accen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9pPr>
          </a:lstStyle>
          <a:p>
            <a:endParaRPr/>
          </a:p>
        </p:txBody>
      </p:sp>
      <p:sp>
        <p:nvSpPr>
          <p:cNvPr id="131" name="Google Shape;131;g230b1a41ba8_0_814"/>
          <p:cNvSpPr/>
          <p:nvPr/>
        </p:nvSpPr>
        <p:spPr>
          <a:xfrm>
            <a:off x="0" y="6237515"/>
            <a:ext cx="626237" cy="62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g230b1a41ba8_0_8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6413" y="6354912"/>
            <a:ext cx="315603" cy="394607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230b1a41ba8_0_814"/>
          <p:cNvSpPr txBox="1"/>
          <p:nvPr/>
        </p:nvSpPr>
        <p:spPr>
          <a:xfrm>
            <a:off x="750919" y="6379032"/>
            <a:ext cx="1490912" cy="297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lang="en-US" sz="1333" b="1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CONFIDENTIAL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g230b1a41ba8_0_814"/>
          <p:cNvSpPr txBox="1"/>
          <p:nvPr/>
        </p:nvSpPr>
        <p:spPr>
          <a:xfrm>
            <a:off x="10980827" y="6357257"/>
            <a:ext cx="72911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688" rIns="91401" bIns="45688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 b="1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t>‹#›</a:t>
            </a:fld>
            <a:endParaRPr sz="1600" b="1" i="0" u="none" strike="noStrike" cap="none">
              <a:solidFill>
                <a:schemeClr val="dk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35" name="Google Shape;135;g230b1a41ba8_0_814"/>
          <p:cNvSpPr>
            <a:spLocks noGrp="1"/>
          </p:cNvSpPr>
          <p:nvPr>
            <p:ph type="pic" idx="2"/>
          </p:nvPr>
        </p:nvSpPr>
        <p:spPr>
          <a:xfrm>
            <a:off x="7390318" y="596901"/>
            <a:ext cx="4174313" cy="51150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g230b1a41ba8_0_814"/>
          <p:cNvSpPr txBox="1">
            <a:spLocks noGrp="1"/>
          </p:cNvSpPr>
          <p:nvPr>
            <p:ph type="body" idx="1"/>
          </p:nvPr>
        </p:nvSpPr>
        <p:spPr>
          <a:xfrm>
            <a:off x="522381" y="1461328"/>
            <a:ext cx="6279464" cy="37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>
            <a:lvl1pPr marL="457052" marR="0" lvl="0" indent="-34704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67"/>
              <a:buFont typeface="Arial"/>
              <a:buChar char="•"/>
              <a:defRPr sz="1866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103" marR="0" lvl="1" indent="-32165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1467"/>
              <a:buFont typeface="Arial"/>
              <a:buChar char="•"/>
              <a:defRPr sz="1467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155" marR="0" lvl="2" indent="-22852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205" marR="0" lvl="3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5257" marR="0" lvl="4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2308" marR="0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99360" marR="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6412" marR="0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3463" marR="0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63990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95">
          <p15:clr>
            <a:srgbClr val="FBAE40"/>
          </p15:clr>
        </p15:guide>
        <p15:guide id="4" pos="5465">
          <p15:clr>
            <a:srgbClr val="FBAE40"/>
          </p15:clr>
        </p15:guide>
        <p15:guide id="5" orient="horz" pos="282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1;p56">
            <a:extLst>
              <a:ext uri="{FF2B5EF4-FFF2-40B4-BE49-F238E27FC236}">
                <a16:creationId xmlns:a16="http://schemas.microsoft.com/office/drawing/2014/main" id="{5BEC1C6C-9AEB-AF4F-D552-C0F254BC067C}"/>
              </a:ext>
            </a:extLst>
          </p:cNvPr>
          <p:cNvSpPr/>
          <p:nvPr userDrawn="1"/>
        </p:nvSpPr>
        <p:spPr>
          <a:xfrm>
            <a:off x="0" y="0"/>
            <a:ext cx="12188825" cy="6400800"/>
          </a:xfrm>
          <a:prstGeom prst="rect">
            <a:avLst/>
          </a:prstGeom>
          <a:solidFill>
            <a:srgbClr val="301E57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chemeClr val="lt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52;p56">
            <a:extLst>
              <a:ext uri="{FF2B5EF4-FFF2-40B4-BE49-F238E27FC236}">
                <a16:creationId xmlns:a16="http://schemas.microsoft.com/office/drawing/2014/main" id="{0CB23BA9-65BD-F2B7-0BA6-10C047A0169F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66522" y="698741"/>
            <a:ext cx="10055781" cy="2730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2399" b="0">
                <a:solidFill>
                  <a:schemeClr val="lt1"/>
                </a:solidFill>
                <a:latin typeface="+mn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Subtitle</a:t>
            </a:r>
            <a:endParaRPr/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FF469B2C-C9DA-57BE-9E50-B3770033EA8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2489" y="0"/>
            <a:ext cx="4570809" cy="68580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1799" b="1">
                <a:solidFill>
                  <a:srgbClr val="FFFFFF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677344962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text with picture bleed">
  <p:cSld name="1_Title and body text with picture bleed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30b1a41ba8_0_1068"/>
          <p:cNvSpPr/>
          <p:nvPr/>
        </p:nvSpPr>
        <p:spPr>
          <a:xfrm>
            <a:off x="0" y="6237515"/>
            <a:ext cx="12188825" cy="62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230b1a41ba8_0_1068"/>
          <p:cNvSpPr txBox="1">
            <a:spLocks noGrp="1"/>
          </p:cNvSpPr>
          <p:nvPr>
            <p:ph type="title"/>
          </p:nvPr>
        </p:nvSpPr>
        <p:spPr>
          <a:xfrm>
            <a:off x="500615" y="475043"/>
            <a:ext cx="6301059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Barlow SemiBold"/>
              <a:buNone/>
              <a:defRPr sz="3199" b="1" i="0" u="none" strike="noStrike" cap="none">
                <a:solidFill>
                  <a:schemeClr val="accen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9pPr>
          </a:lstStyle>
          <a:p>
            <a:endParaRPr/>
          </a:p>
        </p:txBody>
      </p:sp>
      <p:sp>
        <p:nvSpPr>
          <p:cNvPr id="140" name="Google Shape;140;g230b1a41ba8_0_1068"/>
          <p:cNvSpPr/>
          <p:nvPr/>
        </p:nvSpPr>
        <p:spPr>
          <a:xfrm>
            <a:off x="0" y="6237515"/>
            <a:ext cx="626237" cy="62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g230b1a41ba8_0_10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6413" y="6354912"/>
            <a:ext cx="315603" cy="394607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230b1a41ba8_0_1068"/>
          <p:cNvSpPr txBox="1"/>
          <p:nvPr/>
        </p:nvSpPr>
        <p:spPr>
          <a:xfrm>
            <a:off x="750919" y="6379032"/>
            <a:ext cx="1490912" cy="297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lang="en-US" sz="1333" b="1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CONFIDENTIAL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230b1a41ba8_0_1068"/>
          <p:cNvSpPr txBox="1"/>
          <p:nvPr/>
        </p:nvSpPr>
        <p:spPr>
          <a:xfrm>
            <a:off x="10980827" y="6357257"/>
            <a:ext cx="72911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 b="1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t>‹#›</a:t>
            </a:fld>
            <a:endParaRPr sz="1600" b="1" i="0" u="none" strike="noStrike" cap="none">
              <a:solidFill>
                <a:schemeClr val="dk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44" name="Google Shape;144;g230b1a41ba8_0_1068"/>
          <p:cNvSpPr>
            <a:spLocks noGrp="1"/>
          </p:cNvSpPr>
          <p:nvPr>
            <p:ph type="pic" idx="2"/>
          </p:nvPr>
        </p:nvSpPr>
        <p:spPr>
          <a:xfrm>
            <a:off x="7430174" y="-2"/>
            <a:ext cx="4758560" cy="6225900"/>
          </a:xfrm>
          <a:prstGeom prst="rect">
            <a:avLst/>
          </a:prstGeom>
          <a:noFill/>
          <a:ln>
            <a:noFill/>
          </a:ln>
        </p:spPr>
      </p:sp>
      <p:sp>
        <p:nvSpPr>
          <p:cNvPr id="145" name="Google Shape;145;g230b1a41ba8_0_1068"/>
          <p:cNvSpPr txBox="1">
            <a:spLocks noGrp="1"/>
          </p:cNvSpPr>
          <p:nvPr>
            <p:ph type="body" idx="1"/>
          </p:nvPr>
        </p:nvSpPr>
        <p:spPr>
          <a:xfrm>
            <a:off x="522379" y="1295402"/>
            <a:ext cx="6301059" cy="43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052" marR="0" lvl="0" indent="-22852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67"/>
              <a:buFont typeface="Arial"/>
              <a:buNone/>
              <a:defRPr sz="1467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103" marR="0" lvl="1" indent="-321650" algn="l">
              <a:lnSpc>
                <a:spcPct val="110000"/>
              </a:lnSpc>
              <a:spcBef>
                <a:spcPts val="1333"/>
              </a:spcBef>
              <a:spcAft>
                <a:spcPts val="0"/>
              </a:spcAft>
              <a:buClr>
                <a:schemeClr val="dk2"/>
              </a:buClr>
              <a:buSzPts val="1467"/>
              <a:buFont typeface="Arial"/>
              <a:buChar char="•"/>
              <a:defRPr sz="1467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155" marR="0" lvl="2" indent="-228525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205" marR="0" lvl="3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5257" marR="0" lvl="4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2308" marR="0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99360" marR="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6412" marR="0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3463" marR="0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3690929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ourney 1">
  <p:cSld name="1_Journey 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Google Shape;159;p60"/>
          <p:cNvCxnSpPr/>
          <p:nvPr/>
        </p:nvCxnSpPr>
        <p:spPr>
          <a:xfrm>
            <a:off x="2437765" y="3239903"/>
            <a:ext cx="0" cy="64008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0" name="Google Shape;160;p60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731329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61" name="Google Shape;161;p60"/>
          <p:cNvCxnSpPr/>
          <p:nvPr/>
        </p:nvCxnSpPr>
        <p:spPr>
          <a:xfrm>
            <a:off x="1295242" y="3884939"/>
            <a:ext cx="0" cy="64008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2" name="Google Shape;162;p60"/>
          <p:cNvCxnSpPr/>
          <p:nvPr/>
        </p:nvCxnSpPr>
        <p:spPr>
          <a:xfrm>
            <a:off x="1298110" y="3881055"/>
            <a:ext cx="9824193" cy="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63" name="Google Shape;163;p60"/>
          <p:cNvSpPr/>
          <p:nvPr/>
        </p:nvSpPr>
        <p:spPr>
          <a:xfrm>
            <a:off x="8379817" y="685800"/>
            <a:ext cx="228540" cy="228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accen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64" name="Google Shape;164;p60"/>
          <p:cNvSpPr/>
          <p:nvPr/>
        </p:nvSpPr>
        <p:spPr>
          <a:xfrm>
            <a:off x="1203901" y="3787903"/>
            <a:ext cx="182326" cy="186304"/>
          </a:xfrm>
          <a:prstGeom prst="ellipse">
            <a:avLst/>
          </a:prstGeom>
          <a:solidFill>
            <a:schemeClr val="accent6"/>
          </a:solidFill>
          <a:ln w="38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65" name="Google Shape;165;p60"/>
          <p:cNvSpPr/>
          <p:nvPr/>
        </p:nvSpPr>
        <p:spPr>
          <a:xfrm>
            <a:off x="8379818" y="1144997"/>
            <a:ext cx="22854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accen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66" name="Google Shape;166;p60"/>
          <p:cNvSpPr txBox="1">
            <a:spLocks noGrp="1"/>
          </p:cNvSpPr>
          <p:nvPr>
            <p:ph type="body" idx="1"/>
          </p:nvPr>
        </p:nvSpPr>
        <p:spPr>
          <a:xfrm>
            <a:off x="609442" y="4561953"/>
            <a:ext cx="1371240" cy="708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052" lvl="0" indent="-22852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 i="0">
                <a:latin typeface="Inter Light"/>
                <a:ea typeface="Inter Light"/>
                <a:cs typeface="Inter Light"/>
                <a:sym typeface="Inter Light"/>
              </a:defRPr>
            </a:lvl1pPr>
            <a:lvl2pPr marL="914103" lvl="1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55" lvl="2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05" lvl="3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257" lvl="4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60"/>
          <p:cNvSpPr txBox="1">
            <a:spLocks noGrp="1"/>
          </p:cNvSpPr>
          <p:nvPr>
            <p:ph type="body" idx="2"/>
          </p:nvPr>
        </p:nvSpPr>
        <p:spPr>
          <a:xfrm>
            <a:off x="8836898" y="685801"/>
            <a:ext cx="228540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82875" anchor="t" anchorCtr="0">
            <a:no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 i="0">
                <a:latin typeface="Inter Light"/>
                <a:ea typeface="Inter Light"/>
                <a:cs typeface="Inter Light"/>
                <a:sym typeface="Inter Light"/>
              </a:defRPr>
            </a:lvl1pPr>
            <a:lvl2pPr marL="914103" lvl="1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55" lvl="2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05" lvl="3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257" lvl="4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60"/>
          <p:cNvSpPr txBox="1">
            <a:spLocks noGrp="1"/>
          </p:cNvSpPr>
          <p:nvPr>
            <p:ph type="body" idx="3"/>
          </p:nvPr>
        </p:nvSpPr>
        <p:spPr>
          <a:xfrm>
            <a:off x="8836898" y="1143000"/>
            <a:ext cx="228540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82875" anchor="t" anchorCtr="0">
            <a:no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 i="0">
                <a:latin typeface="Inter Light"/>
                <a:ea typeface="Inter Light"/>
                <a:cs typeface="Inter Light"/>
                <a:sym typeface="Inter Light"/>
              </a:defRPr>
            </a:lvl1pPr>
            <a:lvl2pPr marL="914103" lvl="1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55" lvl="2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05" lvl="3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257" lvl="4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60"/>
          <p:cNvSpPr/>
          <p:nvPr/>
        </p:nvSpPr>
        <p:spPr>
          <a:xfrm>
            <a:off x="2209225" y="3638409"/>
            <a:ext cx="457081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accen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70" name="Google Shape;170;p60"/>
          <p:cNvSpPr txBox="1">
            <a:spLocks noGrp="1"/>
          </p:cNvSpPr>
          <p:nvPr>
            <p:ph type="body" idx="4"/>
          </p:nvPr>
        </p:nvSpPr>
        <p:spPr>
          <a:xfrm>
            <a:off x="1752146" y="2522450"/>
            <a:ext cx="1371240" cy="677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052" lvl="0" indent="-22852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 i="0">
                <a:latin typeface="Inter Light"/>
                <a:ea typeface="Inter Light"/>
                <a:cs typeface="Inter Light"/>
                <a:sym typeface="Inter Light"/>
              </a:defRPr>
            </a:lvl1pPr>
            <a:lvl2pPr marL="914103" lvl="1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55" lvl="2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05" lvl="3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257" lvl="4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4060525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ing slide md-grey">
  <p:cSld name="1_Dividing slide md-grey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30b1a41ba8_0_1777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g230b1a41ba8_0_17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26174" y="995856"/>
            <a:ext cx="4905665" cy="630892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230b1a41ba8_0_1777"/>
          <p:cNvSpPr txBox="1">
            <a:spLocks noGrp="1"/>
          </p:cNvSpPr>
          <p:nvPr>
            <p:ph type="body" idx="1"/>
          </p:nvPr>
        </p:nvSpPr>
        <p:spPr>
          <a:xfrm>
            <a:off x="829496" y="1258707"/>
            <a:ext cx="6283363" cy="66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052" marR="0" lvl="0" indent="-22852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199" b="1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L="914103" marR="0" lvl="1" indent="-38087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155" marR="0" lvl="2" indent="-38087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205" marR="0" lvl="3" indent="-38087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257" marR="0" lvl="4" indent="-38087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2308" marR="0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99360" marR="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6412" marR="0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3463" marR="0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75" name="Google Shape;175;g230b1a41ba8_0_1777"/>
          <p:cNvCxnSpPr/>
          <p:nvPr/>
        </p:nvCxnSpPr>
        <p:spPr>
          <a:xfrm>
            <a:off x="914162" y="2102583"/>
            <a:ext cx="1229680" cy="0"/>
          </a:xfrm>
          <a:prstGeom prst="straightConnector1">
            <a:avLst/>
          </a:prstGeom>
          <a:noFill/>
          <a:ln w="444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6" name="Google Shape;176;g230b1a41ba8_0_1777"/>
          <p:cNvSpPr txBox="1">
            <a:spLocks noGrp="1"/>
          </p:cNvSpPr>
          <p:nvPr>
            <p:ph type="body" idx="2"/>
          </p:nvPr>
        </p:nvSpPr>
        <p:spPr>
          <a:xfrm>
            <a:off x="746288" y="2936474"/>
            <a:ext cx="8390015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052" marR="0" lvl="0" indent="-22852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867"/>
              <a:buFont typeface="Arial"/>
              <a:buNone/>
              <a:defRPr sz="5865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103" marR="0" lvl="1" indent="-38087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155" marR="0" lvl="2" indent="-35548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999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205" marR="0" lvl="3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5257" marR="0" lvl="4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2308" marR="0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99360" marR="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6412" marR="0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3463" marR="0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Google Shape;177;g230b1a41ba8_0_1777"/>
          <p:cNvSpPr txBox="1">
            <a:spLocks noGrp="1"/>
          </p:cNvSpPr>
          <p:nvPr>
            <p:ph type="body" idx="3"/>
          </p:nvPr>
        </p:nvSpPr>
        <p:spPr>
          <a:xfrm>
            <a:off x="803101" y="3861311"/>
            <a:ext cx="5332911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052" marR="0" lvl="0" indent="-22852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67"/>
              <a:buFont typeface="Arial"/>
              <a:buNone/>
              <a:defRPr sz="2666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103" marR="0" lvl="1" indent="-38087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155" marR="0" lvl="2" indent="-35548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9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205" marR="0" lvl="3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257" marR="0" lvl="4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2308" marR="0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99360" marR="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6412" marR="0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3463" marR="0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g230b1a41ba8_0_1777"/>
          <p:cNvSpPr txBox="1">
            <a:spLocks noGrp="1"/>
          </p:cNvSpPr>
          <p:nvPr>
            <p:ph type="sldNum" idx="12"/>
          </p:nvPr>
        </p:nvSpPr>
        <p:spPr>
          <a:xfrm>
            <a:off x="8608357" y="6356353"/>
            <a:ext cx="274248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232324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purple">
  <p:cSld name="1_Title Slide - purple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g230b1a41ba8_0_1785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0549" y="1"/>
            <a:ext cx="749827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230b1a41ba8_0_1785"/>
          <p:cNvSpPr/>
          <p:nvPr/>
        </p:nvSpPr>
        <p:spPr>
          <a:xfrm>
            <a:off x="5919231" y="3"/>
            <a:ext cx="3761223" cy="6011053"/>
          </a:xfrm>
          <a:custGeom>
            <a:avLst/>
            <a:gdLst/>
            <a:ahLst/>
            <a:cxnLst/>
            <a:rect l="l" t="t" r="r" b="b"/>
            <a:pathLst>
              <a:path w="2823417" h="4511109" extrusionOk="0">
                <a:moveTo>
                  <a:pt x="2611276" y="0"/>
                </a:moveTo>
                <a:lnTo>
                  <a:pt x="2823417" y="0"/>
                </a:lnTo>
                <a:lnTo>
                  <a:pt x="188168" y="4511109"/>
                </a:lnTo>
                <a:lnTo>
                  <a:pt x="0" y="4511109"/>
                </a:lnTo>
                <a:close/>
              </a:path>
            </a:pathLst>
          </a:custGeom>
          <a:solidFill>
            <a:schemeClr val="accent1">
              <a:alpha val="34509"/>
            </a:schemeClr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230b1a41ba8_0_1785"/>
          <p:cNvSpPr/>
          <p:nvPr/>
        </p:nvSpPr>
        <p:spPr>
          <a:xfrm>
            <a:off x="2" y="2"/>
            <a:ext cx="9413637" cy="6859097"/>
          </a:xfrm>
          <a:custGeom>
            <a:avLst/>
            <a:gdLst/>
            <a:ahLst/>
            <a:cxnLst/>
            <a:rect l="l" t="t" r="r" b="b"/>
            <a:pathLst>
              <a:path w="7066483" h="5157216" extrusionOk="0">
                <a:moveTo>
                  <a:pt x="7066483" y="0"/>
                </a:moveTo>
                <a:lnTo>
                  <a:pt x="0" y="0"/>
                </a:lnTo>
                <a:lnTo>
                  <a:pt x="0" y="87782"/>
                </a:lnTo>
                <a:lnTo>
                  <a:pt x="0" y="5157216"/>
                </a:lnTo>
                <a:lnTo>
                  <a:pt x="4074566" y="5157216"/>
                </a:lnTo>
                <a:lnTo>
                  <a:pt x="706648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3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g230b1a41ba8_0_17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236" y="1026338"/>
            <a:ext cx="2993563" cy="60345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230b1a41ba8_0_1785"/>
          <p:cNvSpPr txBox="1">
            <a:spLocks noGrp="1"/>
          </p:cNvSpPr>
          <p:nvPr>
            <p:ph type="body" idx="1"/>
          </p:nvPr>
        </p:nvSpPr>
        <p:spPr>
          <a:xfrm>
            <a:off x="912046" y="2755723"/>
            <a:ext cx="6134002" cy="653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052" marR="0" lvl="0" indent="-22852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733"/>
              <a:buFont typeface="Arial"/>
              <a:buNone/>
              <a:defRPr sz="3732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103" marR="0" lvl="1" indent="-38087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155" marR="0" lvl="2" indent="-38087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205" marR="0" lvl="3" indent="-38087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257" marR="0" lvl="4" indent="-38087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2308" marR="0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99360" marR="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6412" marR="0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3463" marR="0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85" name="Google Shape;185;g230b1a41ba8_0_1785"/>
          <p:cNvCxnSpPr/>
          <p:nvPr/>
        </p:nvCxnSpPr>
        <p:spPr>
          <a:xfrm>
            <a:off x="914162" y="3614057"/>
            <a:ext cx="1229680" cy="0"/>
          </a:xfrm>
          <a:prstGeom prst="straightConnector1">
            <a:avLst/>
          </a:prstGeom>
          <a:noFill/>
          <a:ln w="444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6" name="Google Shape;186;g230b1a41ba8_0_1785"/>
          <p:cNvSpPr txBox="1">
            <a:spLocks noGrp="1"/>
          </p:cNvSpPr>
          <p:nvPr>
            <p:ph type="body" idx="2"/>
          </p:nvPr>
        </p:nvSpPr>
        <p:spPr>
          <a:xfrm>
            <a:off x="912048" y="4072167"/>
            <a:ext cx="4659886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052" marR="0" lvl="0" indent="-22852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67"/>
              <a:buFont typeface="Arial"/>
              <a:buNone/>
              <a:defRPr sz="1866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103" marR="0" lvl="1" indent="-38087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155" marR="0" lvl="2" indent="-35548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999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205" marR="0" lvl="3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5257" marR="0" lvl="4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2308" marR="0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99360" marR="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6412" marR="0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3463" marR="0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g230b1a41ba8_0_1785"/>
          <p:cNvSpPr txBox="1"/>
          <p:nvPr/>
        </p:nvSpPr>
        <p:spPr>
          <a:xfrm>
            <a:off x="912049" y="5748567"/>
            <a:ext cx="3983862" cy="3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67"/>
              <a:buFont typeface="Arial"/>
              <a:buNone/>
            </a:pPr>
            <a:r>
              <a:rPr lang="en-US" sz="2066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One Crew. One Mission.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902915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431">
          <p15:clr>
            <a:srgbClr val="FBAE40"/>
          </p15:clr>
        </p15:guide>
      </p15:sldGuideLst>
    </p:ext>
  </p:extLs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ution 1">
  <p:cSld name="1_Solution 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1"/>
          <p:cNvSpPr txBox="1">
            <a:spLocks noGrp="1"/>
          </p:cNvSpPr>
          <p:nvPr>
            <p:ph type="title"/>
          </p:nvPr>
        </p:nvSpPr>
        <p:spPr>
          <a:xfrm>
            <a:off x="609444" y="685800"/>
            <a:ext cx="4586516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t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sz="3199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61"/>
          <p:cNvSpPr txBox="1">
            <a:spLocks noGrp="1"/>
          </p:cNvSpPr>
          <p:nvPr>
            <p:ph type="body" idx="1"/>
          </p:nvPr>
        </p:nvSpPr>
        <p:spPr>
          <a:xfrm>
            <a:off x="5599243" y="685800"/>
            <a:ext cx="5980142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rmAutofit/>
          </a:bodyPr>
          <a:lstStyle>
            <a:lvl1pPr marL="457052" lvl="0" indent="-22852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99"/>
            </a:lvl1pPr>
            <a:lvl2pPr marL="914103" lvl="1" indent="-355484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2pPr>
            <a:lvl3pPr marL="1371155" lvl="2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799"/>
            </a:lvl3pPr>
            <a:lvl4pPr marL="1828205" lvl="3" indent="-330093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5257" lvl="4" indent="-330093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2308" lvl="5" indent="-35548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6pPr>
            <a:lvl7pPr marL="3199360" lvl="6" indent="-35548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7pPr>
            <a:lvl8pPr marL="3656412" lvl="7" indent="-35548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8pPr>
            <a:lvl9pPr marL="4113463" lvl="8" indent="-35548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9pPr>
          </a:lstStyle>
          <a:p>
            <a:endParaRPr/>
          </a:p>
        </p:txBody>
      </p:sp>
      <p:sp>
        <p:nvSpPr>
          <p:cNvPr id="191" name="Google Shape;191;p61"/>
          <p:cNvSpPr txBox="1">
            <a:spLocks noGrp="1"/>
          </p:cNvSpPr>
          <p:nvPr>
            <p:ph type="body" idx="2"/>
          </p:nvPr>
        </p:nvSpPr>
        <p:spPr>
          <a:xfrm>
            <a:off x="609441" y="1828800"/>
            <a:ext cx="457080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08" lvl="5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360" lvl="6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412" lvl="7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463" lvl="8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2" name="Google Shape;192;p61"/>
          <p:cNvSpPr txBox="1">
            <a:spLocks noGrp="1"/>
          </p:cNvSpPr>
          <p:nvPr>
            <p:ph type="body" idx="3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61"/>
          <p:cNvSpPr txBox="1">
            <a:spLocks noGrp="1"/>
          </p:cNvSpPr>
          <p:nvPr>
            <p:ph type="body" idx="4"/>
          </p:nvPr>
        </p:nvSpPr>
        <p:spPr>
          <a:xfrm>
            <a:off x="5599243" y="5715000"/>
            <a:ext cx="598014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052" lvl="0" indent="-22852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08" lvl="5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360" lvl="6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412" lvl="7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463" lvl="8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0114584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/25/25/25 Content 1">
  <p:cSld name="1_25/25/25/25 Content 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65"/>
          <p:cNvSpPr txBox="1">
            <a:spLocks noGrp="1"/>
          </p:cNvSpPr>
          <p:nvPr>
            <p:ph type="body" idx="1"/>
          </p:nvPr>
        </p:nvSpPr>
        <p:spPr>
          <a:xfrm>
            <a:off x="609444" y="2971800"/>
            <a:ext cx="228541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 b="1" i="0">
                <a:latin typeface="Inter"/>
                <a:ea typeface="Inter"/>
                <a:cs typeface="Inter"/>
                <a:sym typeface="Inter"/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8" name="Google Shape;228;p65"/>
          <p:cNvSpPr txBox="1">
            <a:spLocks noGrp="1"/>
          </p:cNvSpPr>
          <p:nvPr>
            <p:ph type="body" idx="2"/>
          </p:nvPr>
        </p:nvSpPr>
        <p:spPr>
          <a:xfrm>
            <a:off x="3351928" y="2971800"/>
            <a:ext cx="224731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 b="1" i="0">
                <a:latin typeface="Inter"/>
                <a:ea typeface="Inter"/>
                <a:cs typeface="Inter"/>
                <a:sym typeface="Inter"/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9" name="Google Shape;229;p65"/>
          <p:cNvSpPr txBox="1">
            <a:spLocks noGrp="1"/>
          </p:cNvSpPr>
          <p:nvPr>
            <p:ph type="body" idx="3"/>
          </p:nvPr>
        </p:nvSpPr>
        <p:spPr>
          <a:xfrm>
            <a:off x="6103838" y="2971800"/>
            <a:ext cx="228540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 b="1" i="0">
                <a:latin typeface="Inter"/>
                <a:ea typeface="Inter"/>
                <a:cs typeface="Inter"/>
                <a:sym typeface="Inter"/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0" name="Google Shape;230;p65"/>
          <p:cNvSpPr>
            <a:spLocks noGrp="1"/>
          </p:cNvSpPr>
          <p:nvPr>
            <p:ph type="pic" idx="4"/>
          </p:nvPr>
        </p:nvSpPr>
        <p:spPr>
          <a:xfrm>
            <a:off x="618866" y="2062847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65"/>
          <p:cNvSpPr>
            <a:spLocks noGrp="1"/>
          </p:cNvSpPr>
          <p:nvPr>
            <p:ph type="pic" idx="5"/>
          </p:nvPr>
        </p:nvSpPr>
        <p:spPr>
          <a:xfrm>
            <a:off x="3361352" y="2062847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65"/>
          <p:cNvSpPr>
            <a:spLocks noGrp="1"/>
          </p:cNvSpPr>
          <p:nvPr>
            <p:ph type="pic" idx="6"/>
          </p:nvPr>
        </p:nvSpPr>
        <p:spPr>
          <a:xfrm>
            <a:off x="6113267" y="2062847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65"/>
          <p:cNvSpPr txBox="1">
            <a:spLocks noGrp="1"/>
          </p:cNvSpPr>
          <p:nvPr>
            <p:ph type="body" idx="7"/>
          </p:nvPr>
        </p:nvSpPr>
        <p:spPr>
          <a:xfrm>
            <a:off x="609439" y="3429001"/>
            <a:ext cx="2285408" cy="274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Inter"/>
                <a:ea typeface="Inter"/>
                <a:cs typeface="Inter"/>
                <a:sym typeface="Inter"/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4" name="Google Shape;234;p65"/>
          <p:cNvSpPr txBox="1">
            <a:spLocks noGrp="1"/>
          </p:cNvSpPr>
          <p:nvPr>
            <p:ph type="body" idx="8"/>
          </p:nvPr>
        </p:nvSpPr>
        <p:spPr>
          <a:xfrm>
            <a:off x="3351928" y="3428462"/>
            <a:ext cx="2247315" cy="274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Inter"/>
                <a:ea typeface="Inter"/>
                <a:cs typeface="Inter"/>
                <a:sym typeface="Inter"/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5" name="Google Shape;235;p65"/>
          <p:cNvSpPr txBox="1">
            <a:spLocks noGrp="1"/>
          </p:cNvSpPr>
          <p:nvPr>
            <p:ph type="body" idx="9"/>
          </p:nvPr>
        </p:nvSpPr>
        <p:spPr>
          <a:xfrm>
            <a:off x="6103841" y="3429001"/>
            <a:ext cx="2285405" cy="2742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Inter"/>
                <a:ea typeface="Inter"/>
                <a:cs typeface="Inter"/>
                <a:sym typeface="Inter"/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6" name="Google Shape;236;p65"/>
          <p:cNvSpPr txBox="1">
            <a:spLocks noGrp="1"/>
          </p:cNvSpPr>
          <p:nvPr>
            <p:ph type="body" idx="13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" name="Google Shape;237;p65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ctr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65"/>
          <p:cNvSpPr txBox="1">
            <a:spLocks noGrp="1"/>
          </p:cNvSpPr>
          <p:nvPr>
            <p:ph type="body" idx="14"/>
          </p:nvPr>
        </p:nvSpPr>
        <p:spPr>
          <a:xfrm>
            <a:off x="8836895" y="2966355"/>
            <a:ext cx="228540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 b="1" i="0">
                <a:latin typeface="Inter"/>
                <a:ea typeface="Inter"/>
                <a:cs typeface="Inter"/>
                <a:sym typeface="Inter"/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9" name="Google Shape;239;p65"/>
          <p:cNvSpPr>
            <a:spLocks noGrp="1"/>
          </p:cNvSpPr>
          <p:nvPr>
            <p:ph type="pic" idx="15"/>
          </p:nvPr>
        </p:nvSpPr>
        <p:spPr>
          <a:xfrm>
            <a:off x="8846323" y="2057400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65"/>
          <p:cNvSpPr txBox="1">
            <a:spLocks noGrp="1"/>
          </p:cNvSpPr>
          <p:nvPr>
            <p:ph type="body" idx="16"/>
          </p:nvPr>
        </p:nvSpPr>
        <p:spPr>
          <a:xfrm>
            <a:off x="8836898" y="3423555"/>
            <a:ext cx="2285405" cy="2742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Inter"/>
                <a:ea typeface="Inter"/>
                <a:cs typeface="Inter"/>
                <a:sym typeface="Inter"/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8346657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0/40 Content 1">
  <p:cSld name="1_60/40 Content 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66"/>
          <p:cNvSpPr/>
          <p:nvPr/>
        </p:nvSpPr>
        <p:spPr>
          <a:xfrm>
            <a:off x="1" y="0"/>
            <a:ext cx="701333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66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5942052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ctr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sz="31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66"/>
          <p:cNvSpPr txBox="1">
            <a:spLocks noGrp="1"/>
          </p:cNvSpPr>
          <p:nvPr>
            <p:ph type="body" idx="1"/>
          </p:nvPr>
        </p:nvSpPr>
        <p:spPr>
          <a:xfrm>
            <a:off x="7465656" y="685800"/>
            <a:ext cx="4113728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rmAutofit/>
          </a:bodyPr>
          <a:lstStyle>
            <a:lvl1pPr marL="457052" lvl="0" indent="-380876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399"/>
            </a:lvl1pPr>
            <a:lvl2pPr marL="914103" lvl="1" indent="-355484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2pPr>
            <a:lvl3pPr marL="1371155" lvl="2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799"/>
            </a:lvl3pPr>
            <a:lvl4pPr marL="1828205" lvl="3" indent="-330093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5257" lvl="4" indent="-330093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2308" lvl="5" indent="-35548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6pPr>
            <a:lvl7pPr marL="3199360" lvl="6" indent="-35548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7pPr>
            <a:lvl8pPr marL="3656412" lvl="7" indent="-35548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8pPr>
            <a:lvl9pPr marL="4113463" lvl="8" indent="-35548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9pPr>
          </a:lstStyle>
          <a:p>
            <a:endParaRPr/>
          </a:p>
        </p:txBody>
      </p:sp>
      <p:sp>
        <p:nvSpPr>
          <p:cNvPr id="245" name="Google Shape;245;p66"/>
          <p:cNvSpPr/>
          <p:nvPr/>
        </p:nvSpPr>
        <p:spPr>
          <a:xfrm>
            <a:off x="0" y="6400800"/>
            <a:ext cx="12188825" cy="46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6" name="Google Shape;246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566" y="6415380"/>
            <a:ext cx="1568107" cy="442623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66"/>
          <p:cNvSpPr txBox="1"/>
          <p:nvPr/>
        </p:nvSpPr>
        <p:spPr>
          <a:xfrm>
            <a:off x="10208141" y="6400802"/>
            <a:ext cx="1371243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0" bIns="45688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6646262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0/30 Content 3">
  <p:cSld name="1_70/30 Content 3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9"/>
          <p:cNvSpPr/>
          <p:nvPr/>
        </p:nvSpPr>
        <p:spPr>
          <a:xfrm>
            <a:off x="1" y="0"/>
            <a:ext cx="794178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69"/>
          <p:cNvSpPr txBox="1">
            <a:spLocks noGrp="1"/>
          </p:cNvSpPr>
          <p:nvPr>
            <p:ph type="title"/>
          </p:nvPr>
        </p:nvSpPr>
        <p:spPr>
          <a:xfrm>
            <a:off x="609443" y="685802"/>
            <a:ext cx="6856213" cy="1128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sz="31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69"/>
          <p:cNvSpPr txBox="1">
            <a:spLocks noGrp="1"/>
          </p:cNvSpPr>
          <p:nvPr>
            <p:ph type="body" idx="1"/>
          </p:nvPr>
        </p:nvSpPr>
        <p:spPr>
          <a:xfrm>
            <a:off x="8379817" y="1143000"/>
            <a:ext cx="3199567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4570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99" b="1"/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 b="1"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99" b="1"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2308" lvl="5" indent="-35548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6pPr>
            <a:lvl7pPr marL="3199360" lvl="6" indent="-35548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7pPr>
            <a:lvl8pPr marL="3656412" lvl="7" indent="-35548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8pPr>
            <a:lvl9pPr marL="4113463" lvl="8" indent="-35548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9pPr>
          </a:lstStyle>
          <a:p>
            <a:endParaRPr/>
          </a:p>
        </p:txBody>
      </p:sp>
      <p:sp>
        <p:nvSpPr>
          <p:cNvPr id="254" name="Google Shape;254;p69"/>
          <p:cNvSpPr txBox="1">
            <a:spLocks noGrp="1"/>
          </p:cNvSpPr>
          <p:nvPr>
            <p:ph type="body" idx="2"/>
          </p:nvPr>
        </p:nvSpPr>
        <p:spPr>
          <a:xfrm>
            <a:off x="609443" y="1828800"/>
            <a:ext cx="6856215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4570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08" lvl="5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360" lvl="6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412" lvl="7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463" lvl="8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5" name="Google Shape;255;p69"/>
          <p:cNvSpPr txBox="1">
            <a:spLocks noGrp="1"/>
          </p:cNvSpPr>
          <p:nvPr>
            <p:ph type="body" idx="3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799">
                <a:solidFill>
                  <a:schemeClr val="l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56" name="Google Shape;256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566" y="6415379"/>
            <a:ext cx="1568107" cy="4426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56564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</p15:sldGuideLst>
    </p:ext>
  </p:extLs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2">
  <p:cSld name="1_Headline 2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70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ctr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70"/>
          <p:cNvSpPr txBox="1">
            <a:spLocks noGrp="1"/>
          </p:cNvSpPr>
          <p:nvPr>
            <p:ph type="body" idx="1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76919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eadline 4">
  <p:cSld name="1_Headline 4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71"/>
          <p:cNvSpPr txBox="1">
            <a:spLocks noGrp="1"/>
          </p:cNvSpPr>
          <p:nvPr>
            <p:ph type="ctrTitle"/>
          </p:nvPr>
        </p:nvSpPr>
        <p:spPr>
          <a:xfrm>
            <a:off x="609441" y="685800"/>
            <a:ext cx="10969943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Inter"/>
              <a:buNone/>
              <a:defRPr sz="3999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71"/>
          <p:cNvSpPr txBox="1">
            <a:spLocks noGrp="1"/>
          </p:cNvSpPr>
          <p:nvPr>
            <p:ph type="subTitle" idx="1"/>
          </p:nvPr>
        </p:nvSpPr>
        <p:spPr>
          <a:xfrm>
            <a:off x="609441" y="3200400"/>
            <a:ext cx="10969943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99"/>
            </a:lvl1pPr>
            <a:lvl2pPr lvl="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99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3" name="Google Shape;263;p71"/>
          <p:cNvSpPr txBox="1">
            <a:spLocks noGrp="1"/>
          </p:cNvSpPr>
          <p:nvPr>
            <p:ph type="body" idx="2"/>
          </p:nvPr>
        </p:nvSpPr>
        <p:spPr>
          <a:xfrm>
            <a:off x="612489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4" name="Google Shape;264;p71"/>
          <p:cNvSpPr/>
          <p:nvPr/>
        </p:nvSpPr>
        <p:spPr>
          <a:xfrm>
            <a:off x="0" y="6400800"/>
            <a:ext cx="12188825" cy="46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566" y="6415380"/>
            <a:ext cx="1568107" cy="442623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71"/>
          <p:cNvSpPr txBox="1"/>
          <p:nvPr/>
        </p:nvSpPr>
        <p:spPr>
          <a:xfrm>
            <a:off x="10208141" y="6400802"/>
            <a:ext cx="1371243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0" bIns="45688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583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bg bwMode="inv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91DC837-1E66-6128-0E76-A47478749E25}"/>
              </a:ext>
            </a:extLst>
          </p:cNvPr>
          <p:cNvSpPr/>
          <p:nvPr userDrawn="1"/>
        </p:nvSpPr>
        <p:spPr>
          <a:xfrm>
            <a:off x="-1" y="5029200"/>
            <a:ext cx="12188824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69A843-D752-C6ED-CE44-366BB824A2CA}"/>
              </a:ext>
            </a:extLst>
          </p:cNvPr>
          <p:cNvSpPr/>
          <p:nvPr userDrawn="1"/>
        </p:nvSpPr>
        <p:spPr>
          <a:xfrm>
            <a:off x="0" y="4346987"/>
            <a:ext cx="12188824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584E676-068E-50C7-7138-1B6FAB7E24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13999"/>
            <a:ext cx="12188825" cy="4343400"/>
          </a:xfr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8" name="Title 47">
            <a:extLst>
              <a:ext uri="{FF2B5EF4-FFF2-40B4-BE49-F238E27FC236}">
                <a16:creationId xmlns:a16="http://schemas.microsoft.com/office/drawing/2014/main" id="{4589C02F-442A-0542-9D03-7E040DDACB47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609441" y="5257800"/>
            <a:ext cx="10969943" cy="942398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>
              <a:lnSpc>
                <a:spcPct val="100000"/>
              </a:lnSpc>
              <a:defRPr sz="3199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3835534A-190F-8648-8860-68E350DCF51F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 bwMode="gray">
          <a:xfrm>
            <a:off x="608571" y="6200198"/>
            <a:ext cx="2743357" cy="439614"/>
          </a:xfrm>
        </p:spPr>
        <p:txBody>
          <a:bodyPr wrap="square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 i="0">
                <a:solidFill>
                  <a:schemeClr val="bg1"/>
                </a:solidFill>
                <a:latin typeface="+mn-lt"/>
                <a:ea typeface="Inter" panose="02000503000000020004" pitchFamily="2" charset="0"/>
                <a:cs typeface="Arial" panose="020B0604020202020204" pitchFamily="34" charset="0"/>
              </a:defRPr>
            </a:lvl1pPr>
            <a:lvl2pPr marL="457063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126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189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251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8" name="Text Placeholder 51">
            <a:extLst>
              <a:ext uri="{FF2B5EF4-FFF2-40B4-BE49-F238E27FC236}">
                <a16:creationId xmlns:a16="http://schemas.microsoft.com/office/drawing/2014/main" id="{9AE1D286-FE91-4B46-BB6E-01029D684D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837836" y="6200198"/>
            <a:ext cx="2713658" cy="439614"/>
          </a:xfrm>
        </p:spPr>
        <p:txBody>
          <a:bodyPr wrap="square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 i="0">
                <a:solidFill>
                  <a:schemeClr val="bg1"/>
                </a:solidFill>
                <a:latin typeface="+mn-lt"/>
                <a:ea typeface="Inter" panose="02000503000000020004" pitchFamily="2" charset="0"/>
                <a:cs typeface="Arial" panose="020B0604020202020204" pitchFamily="34" charset="0"/>
              </a:defRPr>
            </a:lvl1pPr>
            <a:lvl2pPr marL="457063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126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189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251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0" name="Text Placeholder 51">
            <a:extLst>
              <a:ext uri="{FF2B5EF4-FFF2-40B4-BE49-F238E27FC236}">
                <a16:creationId xmlns:a16="http://schemas.microsoft.com/office/drawing/2014/main" id="{C08BB528-698F-4E5C-BC7E-51C5596CE8A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7008574" y="6200198"/>
            <a:ext cx="2742486" cy="439614"/>
          </a:xfrm>
        </p:spPr>
        <p:txBody>
          <a:bodyPr wrap="square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 i="0">
                <a:solidFill>
                  <a:schemeClr val="bg1"/>
                </a:solidFill>
                <a:latin typeface="+mn-lt"/>
                <a:ea typeface="Inter" panose="02000503000000020004" pitchFamily="2" charset="0"/>
                <a:cs typeface="Arial" panose="020B0604020202020204" pitchFamily="34" charset="0"/>
              </a:defRPr>
            </a:lvl1pPr>
            <a:lvl2pPr marL="457063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126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189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251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Content</a:t>
            </a:r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8D60BC5-E9CF-5FA6-24BC-F6D6EE194B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538" y="4412293"/>
            <a:ext cx="1966907" cy="55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2283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80;p4">
            <a:extLst>
              <a:ext uri="{FF2B5EF4-FFF2-40B4-BE49-F238E27FC236}">
                <a16:creationId xmlns:a16="http://schemas.microsoft.com/office/drawing/2014/main" id="{98199E2E-2E79-7F42-23A7-5E1ACA65DF99}"/>
              </a:ext>
            </a:extLst>
          </p:cNvPr>
          <p:cNvSpPr/>
          <p:nvPr userDrawn="1"/>
        </p:nvSpPr>
        <p:spPr>
          <a:xfrm>
            <a:off x="609441" y="2057400"/>
            <a:ext cx="5027890" cy="2743200"/>
          </a:xfrm>
          <a:prstGeom prst="rect">
            <a:avLst/>
          </a:prstGeom>
          <a:solidFill>
            <a:srgbClr val="301E5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D09B1C9-E858-C5B2-590F-67A7BEFFD6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0671" y="2286000"/>
            <a:ext cx="4572726" cy="685800"/>
          </a:xfrm>
        </p:spPr>
        <p:txBody>
          <a:bodyPr>
            <a:normAutofit/>
          </a:bodyPr>
          <a:lstStyle>
            <a:lvl1pPr marL="0" indent="0" algn="l">
              <a:buNone/>
              <a:defRPr sz="1799">
                <a:solidFill>
                  <a:schemeClr val="bg1"/>
                </a:solidFill>
                <a:latin typeface="+mj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CASE STUDY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1E8275-CC38-193B-9C84-16CB446CA0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0671" y="2971800"/>
            <a:ext cx="4572726" cy="16001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Client Name</a:t>
            </a:r>
          </a:p>
        </p:txBody>
      </p:sp>
    </p:spTree>
    <p:extLst>
      <p:ext uri="{BB962C8B-B14F-4D97-AF65-F5344CB8AC3E}">
        <p14:creationId xmlns:p14="http://schemas.microsoft.com/office/powerpoint/2010/main" val="2894322036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6">
  <p:cSld name="1_Headline 6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2"/>
          <p:cNvSpPr txBox="1">
            <a:spLocks noGrp="1"/>
          </p:cNvSpPr>
          <p:nvPr>
            <p:ph type="subTitle" idx="1"/>
          </p:nvPr>
        </p:nvSpPr>
        <p:spPr>
          <a:xfrm>
            <a:off x="609441" y="2286000"/>
            <a:ext cx="10969943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99"/>
            </a:lvl1pPr>
            <a:lvl2pPr lvl="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99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9" name="Google Shape;269;p72"/>
          <p:cNvSpPr txBox="1">
            <a:spLocks noGrp="1"/>
          </p:cNvSpPr>
          <p:nvPr>
            <p:ph type="body" idx="2"/>
          </p:nvPr>
        </p:nvSpPr>
        <p:spPr>
          <a:xfrm>
            <a:off x="612489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1305987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/50 Content 10">
  <p:cSld name="1_50/50 Content 10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74"/>
          <p:cNvSpPr txBox="1">
            <a:spLocks noGrp="1"/>
          </p:cNvSpPr>
          <p:nvPr>
            <p:ph type="title"/>
          </p:nvPr>
        </p:nvSpPr>
        <p:spPr>
          <a:xfrm>
            <a:off x="609444" y="685800"/>
            <a:ext cx="4586516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sz="3199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74"/>
          <p:cNvSpPr txBox="1">
            <a:spLocks noGrp="1"/>
          </p:cNvSpPr>
          <p:nvPr>
            <p:ph type="body" idx="1"/>
          </p:nvPr>
        </p:nvSpPr>
        <p:spPr>
          <a:xfrm>
            <a:off x="5599243" y="685800"/>
            <a:ext cx="5980142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rmAutofit/>
          </a:bodyPr>
          <a:lstStyle>
            <a:lvl1pPr marL="457052" lvl="0" indent="-380876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399"/>
            </a:lvl1pPr>
            <a:lvl2pPr marL="914103" lvl="1" indent="-355484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2pPr>
            <a:lvl3pPr marL="1371155" lvl="2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799"/>
            </a:lvl3pPr>
            <a:lvl4pPr marL="1828205" lvl="3" indent="-330093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5257" lvl="4" indent="-330093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2308" lvl="5" indent="-35548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6pPr>
            <a:lvl7pPr marL="3199360" lvl="6" indent="-35548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7pPr>
            <a:lvl8pPr marL="3656412" lvl="7" indent="-35548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8pPr>
            <a:lvl9pPr marL="4113463" lvl="8" indent="-35548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9pPr>
          </a:lstStyle>
          <a:p>
            <a:endParaRPr/>
          </a:p>
        </p:txBody>
      </p:sp>
      <p:sp>
        <p:nvSpPr>
          <p:cNvPr id="275" name="Google Shape;275;p74"/>
          <p:cNvSpPr txBox="1">
            <a:spLocks noGrp="1"/>
          </p:cNvSpPr>
          <p:nvPr>
            <p:ph type="body" idx="2"/>
          </p:nvPr>
        </p:nvSpPr>
        <p:spPr>
          <a:xfrm>
            <a:off x="609441" y="1828800"/>
            <a:ext cx="457080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08" lvl="5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360" lvl="6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412" lvl="7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463" lvl="8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6" name="Google Shape;276;p74"/>
          <p:cNvSpPr txBox="1">
            <a:spLocks noGrp="1"/>
          </p:cNvSpPr>
          <p:nvPr>
            <p:ph type="body" idx="3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8729260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roblem 1">
  <p:cSld name="1_Problem 1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5"/>
          <p:cNvSpPr/>
          <p:nvPr/>
        </p:nvSpPr>
        <p:spPr>
          <a:xfrm>
            <a:off x="1732899" y="1828800"/>
            <a:ext cx="4723170" cy="274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75"/>
          <p:cNvSpPr>
            <a:spLocks noGrp="1"/>
          </p:cNvSpPr>
          <p:nvPr>
            <p:ph type="pic" idx="2"/>
          </p:nvPr>
        </p:nvSpPr>
        <p:spPr>
          <a:xfrm>
            <a:off x="4723171" y="602901"/>
            <a:ext cx="7450959" cy="51951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80" name="Google Shape;280;p75"/>
          <p:cNvSpPr txBox="1">
            <a:spLocks noGrp="1"/>
          </p:cNvSpPr>
          <p:nvPr>
            <p:ph type="title"/>
          </p:nvPr>
        </p:nvSpPr>
        <p:spPr>
          <a:xfrm>
            <a:off x="2342341" y="2057400"/>
            <a:ext cx="3656648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sz="31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75"/>
          <p:cNvSpPr txBox="1">
            <a:spLocks noGrp="1"/>
          </p:cNvSpPr>
          <p:nvPr>
            <p:ph type="body" idx="1"/>
          </p:nvPr>
        </p:nvSpPr>
        <p:spPr>
          <a:xfrm>
            <a:off x="609441" y="0"/>
            <a:ext cx="365664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2" name="Google Shape;282;p75"/>
          <p:cNvSpPr/>
          <p:nvPr/>
        </p:nvSpPr>
        <p:spPr>
          <a:xfrm>
            <a:off x="0" y="6400800"/>
            <a:ext cx="12188825" cy="46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3" name="Google Shape;283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566" y="6415380"/>
            <a:ext cx="1568107" cy="442623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75"/>
          <p:cNvSpPr txBox="1"/>
          <p:nvPr/>
        </p:nvSpPr>
        <p:spPr>
          <a:xfrm>
            <a:off x="10208141" y="6400802"/>
            <a:ext cx="1371243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0" bIns="45688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3017109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/50 Content 12">
  <p:cSld name="1_50/50 Content 12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7"/>
          <p:cNvSpPr txBox="1">
            <a:spLocks noGrp="1"/>
          </p:cNvSpPr>
          <p:nvPr>
            <p:ph type="title"/>
          </p:nvPr>
        </p:nvSpPr>
        <p:spPr>
          <a:xfrm>
            <a:off x="609441" y="1600202"/>
            <a:ext cx="4570809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sz="3199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7"/>
          <p:cNvSpPr txBox="1">
            <a:spLocks noGrp="1"/>
          </p:cNvSpPr>
          <p:nvPr>
            <p:ph type="body" idx="1"/>
          </p:nvPr>
        </p:nvSpPr>
        <p:spPr>
          <a:xfrm>
            <a:off x="609441" y="3200403"/>
            <a:ext cx="4570809" cy="297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08" lvl="5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360" lvl="6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412" lvl="7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463" lvl="8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15" name="Google Shape;315;p77"/>
          <p:cNvSpPr txBox="1">
            <a:spLocks noGrp="1"/>
          </p:cNvSpPr>
          <p:nvPr>
            <p:ph type="body" idx="2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6" name="Google Shape;316;p77"/>
          <p:cNvSpPr txBox="1">
            <a:spLocks noGrp="1"/>
          </p:cNvSpPr>
          <p:nvPr>
            <p:ph type="body" idx="3"/>
          </p:nvPr>
        </p:nvSpPr>
        <p:spPr>
          <a:xfrm>
            <a:off x="6551494" y="685800"/>
            <a:ext cx="501735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/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7" name="Google Shape;317;p77"/>
          <p:cNvSpPr>
            <a:spLocks noGrp="1"/>
          </p:cNvSpPr>
          <p:nvPr>
            <p:ph type="pic" idx="4"/>
          </p:nvPr>
        </p:nvSpPr>
        <p:spPr>
          <a:xfrm>
            <a:off x="5588705" y="685800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18" name="Google Shape;318;p77"/>
          <p:cNvSpPr txBox="1">
            <a:spLocks noGrp="1"/>
          </p:cNvSpPr>
          <p:nvPr>
            <p:ph type="body" idx="5"/>
          </p:nvPr>
        </p:nvSpPr>
        <p:spPr>
          <a:xfrm>
            <a:off x="6562031" y="5029201"/>
            <a:ext cx="501735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/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9" name="Google Shape;319;p77"/>
          <p:cNvSpPr>
            <a:spLocks noGrp="1"/>
          </p:cNvSpPr>
          <p:nvPr>
            <p:ph type="pic" idx="6"/>
          </p:nvPr>
        </p:nvSpPr>
        <p:spPr>
          <a:xfrm>
            <a:off x="5588705" y="5029201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20" name="Google Shape;320;p77"/>
          <p:cNvSpPr txBox="1">
            <a:spLocks noGrp="1"/>
          </p:cNvSpPr>
          <p:nvPr>
            <p:ph type="body" idx="7"/>
          </p:nvPr>
        </p:nvSpPr>
        <p:spPr>
          <a:xfrm>
            <a:off x="6551494" y="2133600"/>
            <a:ext cx="501735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/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1" name="Google Shape;321;p77"/>
          <p:cNvSpPr>
            <a:spLocks noGrp="1"/>
          </p:cNvSpPr>
          <p:nvPr>
            <p:ph type="pic" idx="8"/>
          </p:nvPr>
        </p:nvSpPr>
        <p:spPr>
          <a:xfrm>
            <a:off x="5588705" y="2133600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77"/>
          <p:cNvSpPr txBox="1">
            <a:spLocks noGrp="1"/>
          </p:cNvSpPr>
          <p:nvPr>
            <p:ph type="body" idx="9"/>
          </p:nvPr>
        </p:nvSpPr>
        <p:spPr>
          <a:xfrm>
            <a:off x="6551494" y="3581400"/>
            <a:ext cx="501735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/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3" name="Google Shape;323;p77"/>
          <p:cNvSpPr>
            <a:spLocks noGrp="1"/>
          </p:cNvSpPr>
          <p:nvPr>
            <p:ph type="pic" idx="13"/>
          </p:nvPr>
        </p:nvSpPr>
        <p:spPr>
          <a:xfrm>
            <a:off x="5588705" y="3581400"/>
            <a:ext cx="685621" cy="6858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39641442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0/70 Content 1">
  <p:cSld name="1_30/70 Content 1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78"/>
          <p:cNvSpPr/>
          <p:nvPr/>
        </p:nvSpPr>
        <p:spPr>
          <a:xfrm>
            <a:off x="4037548" y="0"/>
            <a:ext cx="815127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78"/>
          <p:cNvSpPr txBox="1">
            <a:spLocks noGrp="1"/>
          </p:cNvSpPr>
          <p:nvPr>
            <p:ph type="title"/>
          </p:nvPr>
        </p:nvSpPr>
        <p:spPr>
          <a:xfrm>
            <a:off x="4723170" y="694765"/>
            <a:ext cx="6856214" cy="113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sz="31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78"/>
          <p:cNvSpPr txBox="1">
            <a:spLocks noGrp="1"/>
          </p:cNvSpPr>
          <p:nvPr>
            <p:ph type="body" idx="1"/>
          </p:nvPr>
        </p:nvSpPr>
        <p:spPr>
          <a:xfrm>
            <a:off x="4723170" y="1837766"/>
            <a:ext cx="6856214" cy="433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45700" anchor="t" anchorCtr="0">
            <a:normAutofit/>
          </a:bodyPr>
          <a:lstStyle>
            <a:lvl1pPr marL="457052" lvl="0" indent="-330093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>
                <a:solidFill>
                  <a:schemeClr val="l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08" lvl="5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360" lvl="6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412" lvl="7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463" lvl="8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28" name="Google Shape;328;p78"/>
          <p:cNvSpPr txBox="1">
            <a:spLocks noGrp="1"/>
          </p:cNvSpPr>
          <p:nvPr>
            <p:ph type="body" idx="2"/>
          </p:nvPr>
        </p:nvSpPr>
        <p:spPr>
          <a:xfrm>
            <a:off x="4723170" y="8965"/>
            <a:ext cx="5027890" cy="676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799">
                <a:solidFill>
                  <a:schemeClr val="l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9" name="Google Shape;329;p78"/>
          <p:cNvSpPr>
            <a:spLocks noGrp="1"/>
          </p:cNvSpPr>
          <p:nvPr>
            <p:ph type="pic" idx="3"/>
          </p:nvPr>
        </p:nvSpPr>
        <p:spPr>
          <a:xfrm>
            <a:off x="0" y="0"/>
            <a:ext cx="4037548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0" name="Google Shape;330;p78"/>
          <p:cNvSpPr/>
          <p:nvPr/>
        </p:nvSpPr>
        <p:spPr>
          <a:xfrm>
            <a:off x="0" y="6400800"/>
            <a:ext cx="12188825" cy="46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1" name="Google Shape;331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566" y="6415380"/>
            <a:ext cx="1568107" cy="442623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78"/>
          <p:cNvSpPr txBox="1"/>
          <p:nvPr/>
        </p:nvSpPr>
        <p:spPr>
          <a:xfrm>
            <a:off x="10208141" y="6400802"/>
            <a:ext cx="1371243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0" bIns="45688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526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</p15:sldGuideLst>
    </p:ext>
  </p:extLs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0 Content 1">
  <p:cSld name="1_100 Content 1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79"/>
          <p:cNvSpPr txBox="1">
            <a:spLocks noGrp="1"/>
          </p:cNvSpPr>
          <p:nvPr>
            <p:ph type="title"/>
          </p:nvPr>
        </p:nvSpPr>
        <p:spPr>
          <a:xfrm>
            <a:off x="609443" y="685800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ctr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sz="3199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79"/>
          <p:cNvSpPr txBox="1">
            <a:spLocks noGrp="1"/>
          </p:cNvSpPr>
          <p:nvPr>
            <p:ph type="body" idx="1"/>
          </p:nvPr>
        </p:nvSpPr>
        <p:spPr>
          <a:xfrm>
            <a:off x="609443" y="1828800"/>
            <a:ext cx="10969943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52" lvl="0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103" lvl="1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55" lvl="2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05" lvl="3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257" lvl="4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6" name="Google Shape;336;p79"/>
          <p:cNvSpPr txBox="1">
            <a:spLocks noGrp="1"/>
          </p:cNvSpPr>
          <p:nvPr>
            <p:ph type="body" idx="2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5940143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0/70 Content 3">
  <p:cSld name="1_30/70 Content 3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80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365664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t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sz="3199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80"/>
          <p:cNvSpPr txBox="1">
            <a:spLocks noGrp="1"/>
          </p:cNvSpPr>
          <p:nvPr>
            <p:ph type="body" idx="1"/>
          </p:nvPr>
        </p:nvSpPr>
        <p:spPr>
          <a:xfrm>
            <a:off x="609441" y="0"/>
            <a:ext cx="365664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0" name="Google Shape;340;p80"/>
          <p:cNvSpPr txBox="1">
            <a:spLocks noGrp="1"/>
          </p:cNvSpPr>
          <p:nvPr>
            <p:ph type="body" idx="2"/>
          </p:nvPr>
        </p:nvSpPr>
        <p:spPr>
          <a:xfrm>
            <a:off x="1513069" y="2057403"/>
            <a:ext cx="2751516" cy="804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/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1" name="Google Shape;341;p80"/>
          <p:cNvSpPr>
            <a:spLocks noGrp="1"/>
          </p:cNvSpPr>
          <p:nvPr>
            <p:ph type="pic" idx="3"/>
          </p:nvPr>
        </p:nvSpPr>
        <p:spPr>
          <a:xfrm>
            <a:off x="609441" y="2057399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42" name="Google Shape;342;p80"/>
          <p:cNvSpPr>
            <a:spLocks noGrp="1"/>
          </p:cNvSpPr>
          <p:nvPr>
            <p:ph type="pic" idx="4"/>
          </p:nvPr>
        </p:nvSpPr>
        <p:spPr>
          <a:xfrm>
            <a:off x="609441" y="3160776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43" name="Google Shape;343;p80"/>
          <p:cNvSpPr>
            <a:spLocks noGrp="1"/>
          </p:cNvSpPr>
          <p:nvPr>
            <p:ph type="pic" idx="5"/>
          </p:nvPr>
        </p:nvSpPr>
        <p:spPr>
          <a:xfrm>
            <a:off x="609441" y="4264152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44" name="Google Shape;344;p80"/>
          <p:cNvSpPr>
            <a:spLocks noGrp="1"/>
          </p:cNvSpPr>
          <p:nvPr>
            <p:ph type="pic" idx="6"/>
          </p:nvPr>
        </p:nvSpPr>
        <p:spPr>
          <a:xfrm>
            <a:off x="609441" y="5367529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45" name="Google Shape;345;p80"/>
          <p:cNvSpPr txBox="1">
            <a:spLocks noGrp="1"/>
          </p:cNvSpPr>
          <p:nvPr>
            <p:ph type="body" idx="7"/>
          </p:nvPr>
        </p:nvSpPr>
        <p:spPr>
          <a:xfrm>
            <a:off x="1523603" y="3160779"/>
            <a:ext cx="2742486" cy="804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/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6" name="Google Shape;346;p80"/>
          <p:cNvSpPr txBox="1">
            <a:spLocks noGrp="1"/>
          </p:cNvSpPr>
          <p:nvPr>
            <p:ph type="body" idx="8"/>
          </p:nvPr>
        </p:nvSpPr>
        <p:spPr>
          <a:xfrm>
            <a:off x="1523603" y="4264155"/>
            <a:ext cx="2742486" cy="804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/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7" name="Google Shape;347;p80"/>
          <p:cNvSpPr txBox="1">
            <a:spLocks noGrp="1"/>
          </p:cNvSpPr>
          <p:nvPr>
            <p:ph type="body" idx="9"/>
          </p:nvPr>
        </p:nvSpPr>
        <p:spPr>
          <a:xfrm>
            <a:off x="1523603" y="5367531"/>
            <a:ext cx="2742486" cy="804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/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8" name="Google Shape;348;p80"/>
          <p:cNvSpPr>
            <a:spLocks noGrp="1"/>
          </p:cNvSpPr>
          <p:nvPr>
            <p:ph type="pic" idx="13"/>
          </p:nvPr>
        </p:nvSpPr>
        <p:spPr>
          <a:xfrm>
            <a:off x="4723171" y="1"/>
            <a:ext cx="7465656" cy="6857999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49" name="Google Shape;349;p80"/>
          <p:cNvSpPr/>
          <p:nvPr/>
        </p:nvSpPr>
        <p:spPr>
          <a:xfrm>
            <a:off x="0" y="6400800"/>
            <a:ext cx="12188825" cy="46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" name="Google Shape;350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566" y="6415380"/>
            <a:ext cx="1568107" cy="442623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80"/>
          <p:cNvSpPr txBox="1"/>
          <p:nvPr/>
        </p:nvSpPr>
        <p:spPr>
          <a:xfrm>
            <a:off x="1980684" y="6400802"/>
            <a:ext cx="8227457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NewRocket, LLC. All Rights Reserved. Confidential.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80"/>
          <p:cNvSpPr txBox="1"/>
          <p:nvPr/>
        </p:nvSpPr>
        <p:spPr>
          <a:xfrm>
            <a:off x="10208141" y="6400802"/>
            <a:ext cx="1371243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0" bIns="45688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0011976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0/60 Content 1">
  <p:cSld name="1_40/60 Content 1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81"/>
          <p:cNvSpPr/>
          <p:nvPr/>
        </p:nvSpPr>
        <p:spPr>
          <a:xfrm>
            <a:off x="4723170" y="0"/>
            <a:ext cx="746565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81"/>
          <p:cNvSpPr txBox="1">
            <a:spLocks noGrp="1"/>
          </p:cNvSpPr>
          <p:nvPr>
            <p:ph type="title"/>
          </p:nvPr>
        </p:nvSpPr>
        <p:spPr>
          <a:xfrm>
            <a:off x="609441" y="1828801"/>
            <a:ext cx="3656648" cy="1375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sz="3199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81"/>
          <p:cNvSpPr txBox="1">
            <a:spLocks noGrp="1"/>
          </p:cNvSpPr>
          <p:nvPr>
            <p:ph type="body" idx="1"/>
          </p:nvPr>
        </p:nvSpPr>
        <p:spPr>
          <a:xfrm>
            <a:off x="609441" y="3200400"/>
            <a:ext cx="3656648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4570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08" lvl="5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360" lvl="6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412" lvl="7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463" lvl="8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57" name="Google Shape;357;p81"/>
          <p:cNvSpPr txBox="1">
            <a:spLocks noGrp="1"/>
          </p:cNvSpPr>
          <p:nvPr>
            <p:ph type="body" idx="2"/>
          </p:nvPr>
        </p:nvSpPr>
        <p:spPr>
          <a:xfrm>
            <a:off x="5599243" y="3200403"/>
            <a:ext cx="5980142" cy="297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4570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08" lvl="5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360" lvl="6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412" lvl="7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463" lvl="8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58" name="Google Shape;358;p81"/>
          <p:cNvSpPr txBox="1">
            <a:spLocks noGrp="1"/>
          </p:cNvSpPr>
          <p:nvPr>
            <p:ph type="body" idx="3"/>
          </p:nvPr>
        </p:nvSpPr>
        <p:spPr>
          <a:xfrm>
            <a:off x="5599243" y="1828800"/>
            <a:ext cx="5980142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91425" anchor="b" anchorCtr="0">
            <a:no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199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199"/>
            </a:lvl2pPr>
            <a:lvl3pPr marL="1371155" lvl="2" indent="-43165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199"/>
            </a:lvl3pPr>
            <a:lvl4pPr marL="1828205" lvl="3" indent="-43165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199"/>
            </a:lvl4pPr>
            <a:lvl5pPr marL="2285257" lvl="4" indent="-43165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199"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9" name="Google Shape;359;p81"/>
          <p:cNvSpPr txBox="1">
            <a:spLocks noGrp="1"/>
          </p:cNvSpPr>
          <p:nvPr>
            <p:ph type="body" idx="4"/>
          </p:nvPr>
        </p:nvSpPr>
        <p:spPr>
          <a:xfrm>
            <a:off x="609441" y="0"/>
            <a:ext cx="365664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0" name="Google Shape;360;p81"/>
          <p:cNvSpPr/>
          <p:nvPr/>
        </p:nvSpPr>
        <p:spPr>
          <a:xfrm>
            <a:off x="0" y="6400800"/>
            <a:ext cx="12188825" cy="46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1" name="Google Shape;361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566" y="6415380"/>
            <a:ext cx="1568107" cy="442623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81"/>
          <p:cNvSpPr txBox="1"/>
          <p:nvPr/>
        </p:nvSpPr>
        <p:spPr>
          <a:xfrm>
            <a:off x="1980684" y="6400802"/>
            <a:ext cx="8227457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NewRocket, LLC. All Rights Reserved. Confidential.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81"/>
          <p:cNvSpPr txBox="1"/>
          <p:nvPr/>
        </p:nvSpPr>
        <p:spPr>
          <a:xfrm>
            <a:off x="10208141" y="6400802"/>
            <a:ext cx="1371243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0" bIns="45688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4024559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/33/33 Content 5">
  <p:cSld name="1_33/33/33 Content 5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82"/>
          <p:cNvSpPr/>
          <p:nvPr/>
        </p:nvSpPr>
        <p:spPr>
          <a:xfrm>
            <a:off x="1066534" y="2400307"/>
            <a:ext cx="2285396" cy="2285991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82"/>
          <p:cNvSpPr/>
          <p:nvPr/>
        </p:nvSpPr>
        <p:spPr>
          <a:xfrm>
            <a:off x="8836899" y="2400306"/>
            <a:ext cx="2285396" cy="2285991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82"/>
          <p:cNvSpPr/>
          <p:nvPr/>
        </p:nvSpPr>
        <p:spPr>
          <a:xfrm>
            <a:off x="4960857" y="2400307"/>
            <a:ext cx="2285396" cy="2285991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82"/>
          <p:cNvSpPr txBox="1">
            <a:spLocks noGrp="1"/>
          </p:cNvSpPr>
          <p:nvPr>
            <p:ph type="body" idx="1"/>
          </p:nvPr>
        </p:nvSpPr>
        <p:spPr>
          <a:xfrm>
            <a:off x="609442" y="4800600"/>
            <a:ext cx="31995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52" lvl="0" indent="-22852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 b="1" i="0">
                <a:latin typeface="Arial"/>
                <a:ea typeface="Arial"/>
                <a:cs typeface="Arial"/>
                <a:sym typeface="Arial"/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9" name="Google Shape;369;p82"/>
          <p:cNvSpPr txBox="1">
            <a:spLocks noGrp="1"/>
          </p:cNvSpPr>
          <p:nvPr>
            <p:ph type="body" idx="2"/>
          </p:nvPr>
        </p:nvSpPr>
        <p:spPr>
          <a:xfrm>
            <a:off x="4503771" y="4800600"/>
            <a:ext cx="319956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52" lvl="0" indent="-22852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 b="1" i="0">
                <a:latin typeface="Arial"/>
                <a:ea typeface="Arial"/>
                <a:cs typeface="Arial"/>
                <a:sym typeface="Arial"/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0" name="Google Shape;370;p82"/>
          <p:cNvSpPr txBox="1">
            <a:spLocks noGrp="1"/>
          </p:cNvSpPr>
          <p:nvPr>
            <p:ph type="body" idx="3"/>
          </p:nvPr>
        </p:nvSpPr>
        <p:spPr>
          <a:xfrm>
            <a:off x="8379811" y="4800600"/>
            <a:ext cx="319957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52" lvl="0" indent="-22852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 b="1" i="0">
                <a:latin typeface="Arial"/>
                <a:ea typeface="Arial"/>
                <a:cs typeface="Arial"/>
                <a:sym typeface="Arial"/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1" name="Google Shape;371;p82"/>
          <p:cNvSpPr>
            <a:spLocks noGrp="1"/>
          </p:cNvSpPr>
          <p:nvPr>
            <p:ph type="pic" idx="4"/>
          </p:nvPr>
        </p:nvSpPr>
        <p:spPr>
          <a:xfrm>
            <a:off x="1637877" y="2971799"/>
            <a:ext cx="1142702" cy="1143000"/>
          </a:xfrm>
          <a:prstGeom prst="rect">
            <a:avLst/>
          </a:prstGeom>
          <a:noFill/>
          <a:ln>
            <a:noFill/>
          </a:ln>
        </p:spPr>
      </p:sp>
      <p:sp>
        <p:nvSpPr>
          <p:cNvPr id="372" name="Google Shape;372;p82"/>
          <p:cNvSpPr>
            <a:spLocks noGrp="1"/>
          </p:cNvSpPr>
          <p:nvPr>
            <p:ph type="pic" idx="5"/>
          </p:nvPr>
        </p:nvSpPr>
        <p:spPr>
          <a:xfrm>
            <a:off x="5532202" y="2971800"/>
            <a:ext cx="1142702" cy="114300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82"/>
          <p:cNvSpPr>
            <a:spLocks noGrp="1"/>
          </p:cNvSpPr>
          <p:nvPr>
            <p:ph type="pic" idx="6"/>
          </p:nvPr>
        </p:nvSpPr>
        <p:spPr>
          <a:xfrm>
            <a:off x="9408244" y="2971799"/>
            <a:ext cx="1142702" cy="114300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82"/>
          <p:cNvSpPr txBox="1">
            <a:spLocks noGrp="1"/>
          </p:cNvSpPr>
          <p:nvPr>
            <p:ph type="body" idx="7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5" name="Google Shape;375;p82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ctr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3522091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1">
  <p:cSld name="1_Quote 1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83"/>
          <p:cNvSpPr txBox="1">
            <a:spLocks noGrp="1"/>
          </p:cNvSpPr>
          <p:nvPr>
            <p:ph type="ctrTitle"/>
          </p:nvPr>
        </p:nvSpPr>
        <p:spPr>
          <a:xfrm>
            <a:off x="1066522" y="1143000"/>
            <a:ext cx="10055781" cy="3195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Inter"/>
              <a:buNone/>
              <a:defRPr sz="3999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83"/>
          <p:cNvSpPr txBox="1">
            <a:spLocks noGrp="1"/>
          </p:cNvSpPr>
          <p:nvPr>
            <p:ph type="subTitle" idx="1"/>
          </p:nvPr>
        </p:nvSpPr>
        <p:spPr>
          <a:xfrm>
            <a:off x="1066522" y="5715001"/>
            <a:ext cx="1005578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45700" anchor="t" anchorCtr="0">
            <a:normAutofit/>
          </a:bodyPr>
          <a:lstStyle>
            <a:lvl1pPr lvl="0" algn="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99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9" name="Google Shape;379;p83"/>
          <p:cNvSpPr txBox="1">
            <a:spLocks noGrp="1"/>
          </p:cNvSpPr>
          <p:nvPr>
            <p:ph type="body" idx="2"/>
          </p:nvPr>
        </p:nvSpPr>
        <p:spPr>
          <a:xfrm>
            <a:off x="612489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0" name="Google Shape;380;p83"/>
          <p:cNvSpPr/>
          <p:nvPr/>
        </p:nvSpPr>
        <p:spPr>
          <a:xfrm>
            <a:off x="0" y="6400800"/>
            <a:ext cx="12188825" cy="46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1" name="Google Shape;381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566" y="6415380"/>
            <a:ext cx="1568107" cy="442623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83"/>
          <p:cNvSpPr txBox="1"/>
          <p:nvPr/>
        </p:nvSpPr>
        <p:spPr>
          <a:xfrm>
            <a:off x="1980684" y="6400802"/>
            <a:ext cx="8227457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NewRocket, LLC. All Rights Reserved. Confidential.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83"/>
          <p:cNvSpPr txBox="1"/>
          <p:nvPr/>
        </p:nvSpPr>
        <p:spPr>
          <a:xfrm>
            <a:off x="10208141" y="6400802"/>
            <a:ext cx="1371243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0" bIns="45688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93023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9D1800A6-53A6-A421-F4CB-0039D59147FF}"/>
              </a:ext>
            </a:extLst>
          </p:cNvPr>
          <p:cNvSpPr txBox="1">
            <a:spLocks/>
          </p:cNvSpPr>
          <p:nvPr userDrawn="1"/>
        </p:nvSpPr>
        <p:spPr>
          <a:xfrm>
            <a:off x="8076138" y="2772300"/>
            <a:ext cx="546" cy="656700"/>
          </a:xfrm>
          <a:custGeom>
            <a:avLst/>
            <a:gdLst>
              <a:gd name="connsiteX0" fmla="*/ 0 w 546"/>
              <a:gd name="connsiteY0" fmla="*/ 0 h 656700"/>
              <a:gd name="connsiteX1" fmla="*/ 546 w 546"/>
              <a:gd name="connsiteY1" fmla="*/ 0 h 656700"/>
              <a:gd name="connsiteX2" fmla="*/ 546 w 546"/>
              <a:gd name="connsiteY2" fmla="*/ 656700 h 656700"/>
              <a:gd name="connsiteX3" fmla="*/ 0 w 546"/>
              <a:gd name="connsiteY3" fmla="*/ 656700 h 656700"/>
              <a:gd name="connsiteX4" fmla="*/ 0 w 546"/>
              <a:gd name="connsiteY4" fmla="*/ 0 h 65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" h="656700">
                <a:moveTo>
                  <a:pt x="0" y="0"/>
                </a:moveTo>
                <a:lnTo>
                  <a:pt x="546" y="0"/>
                </a:lnTo>
                <a:lnTo>
                  <a:pt x="546" y="656700"/>
                </a:lnTo>
                <a:lnTo>
                  <a:pt x="0" y="65670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txBody>
          <a:bodyPr vert="horz" wrap="square" lIns="0" tIns="0" rIns="0" bIns="0" rtlCol="0">
            <a:noAutofit/>
          </a:bodyPr>
          <a:lstStyle>
            <a:lvl1pPr marL="0" indent="0" algn="ctr" defTabSz="2286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bg1"/>
                </a:solidFill>
                <a:latin typeface="+mn-lt"/>
                <a:ea typeface="Inter" panose="02000503000000020004" pitchFamily="2" charset="0"/>
                <a:cs typeface="Arial" panose="020B0604020202020204" pitchFamily="34" charset="0"/>
              </a:defRPr>
            </a:lvl1pPr>
            <a:lvl2pPr marL="685800" indent="-228600" algn="l" defTabSz="2286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+mn-lt"/>
                <a:ea typeface="Inter" panose="02000503000000020004" pitchFamily="2" charset="0"/>
                <a:cs typeface="Arial" panose="020B0604020202020204" pitchFamily="34" charset="0"/>
              </a:defRPr>
            </a:lvl2pPr>
            <a:lvl3pPr marL="1143000" indent="-228600" algn="l" defTabSz="2286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Inter" panose="02000503000000020004" pitchFamily="2" charset="0"/>
                <a:cs typeface="Arial" panose="020B0604020202020204" pitchFamily="34" charset="0"/>
              </a:defRPr>
            </a:lvl3pPr>
            <a:lvl4pPr marL="1600200" indent="-228600" algn="l" defTabSz="2286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1"/>
                </a:solidFill>
                <a:latin typeface="+mn-lt"/>
                <a:ea typeface="Inter" panose="02000503000000020004" pitchFamily="2" charset="0"/>
                <a:cs typeface="Arial" panose="020B0604020202020204" pitchFamily="34" charset="0"/>
              </a:defRPr>
            </a:lvl4pPr>
            <a:lvl5pPr marL="2057400" indent="-228600" algn="l" defTabSz="2286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1"/>
                </a:solidFill>
                <a:latin typeface="+mn-lt"/>
                <a:ea typeface="Inter" panose="02000503000000020004" pitchFamily="2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3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BD4ED-BD8C-FF18-CB00-882DD8F787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2" y="685800"/>
            <a:ext cx="3656647" cy="11430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399">
                <a:solidFill>
                  <a:srgbClr val="311E57"/>
                </a:solidFill>
              </a:defRPr>
            </a:lvl1pPr>
          </a:lstStyle>
          <a:p>
            <a:r>
              <a:rPr lang="en-US"/>
              <a:t>Solution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B63F6-88C2-FB0D-1529-052323F830B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828800"/>
            <a:ext cx="3656646" cy="4343400"/>
          </a:xfrm>
        </p:spPr>
        <p:txBody>
          <a:bodyPr tIns="182880"/>
          <a:lstStyle>
            <a:lvl1pPr marL="0" indent="0">
              <a:lnSpc>
                <a:spcPct val="120000"/>
              </a:lnSpc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D20E3B10-03A0-6437-7B5D-3FA6C83754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3656646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 or “Case Study”</a:t>
            </a:r>
          </a:p>
        </p:txBody>
      </p:sp>
      <p:sp>
        <p:nvSpPr>
          <p:cNvPr id="8" name="Google Shape;826;g2376dc73dc0_0_1">
            <a:extLst>
              <a:ext uri="{FF2B5EF4-FFF2-40B4-BE49-F238E27FC236}">
                <a16:creationId xmlns:a16="http://schemas.microsoft.com/office/drawing/2014/main" id="{ADC30F87-10E1-F66C-6AA0-041938FB99F9}"/>
              </a:ext>
            </a:extLst>
          </p:cNvPr>
          <p:cNvSpPr/>
          <p:nvPr userDrawn="1"/>
        </p:nvSpPr>
        <p:spPr>
          <a:xfrm>
            <a:off x="6531991" y="1262094"/>
            <a:ext cx="3676142" cy="36771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5A5DD952-1B51-B038-03D4-A4F44CB90BB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723170" y="342900"/>
            <a:ext cx="3940736" cy="3086100"/>
          </a:xfrm>
          <a:custGeom>
            <a:avLst/>
            <a:gdLst>
              <a:gd name="connsiteX0" fmla="*/ 0 w 3941763"/>
              <a:gd name="connsiteY0" fmla="*/ 0 h 3086100"/>
              <a:gd name="connsiteX1" fmla="*/ 3941763 w 3941763"/>
              <a:gd name="connsiteY1" fmla="*/ 0 h 3086100"/>
              <a:gd name="connsiteX2" fmla="*/ 3941763 w 3941763"/>
              <a:gd name="connsiteY2" fmla="*/ 2429400 h 3086100"/>
              <a:gd name="connsiteX3" fmla="*/ 3353850 w 3941763"/>
              <a:gd name="connsiteY3" fmla="*/ 2429400 h 3086100"/>
              <a:gd name="connsiteX4" fmla="*/ 3353850 w 3941763"/>
              <a:gd name="connsiteY4" fmla="*/ 3086100 h 3086100"/>
              <a:gd name="connsiteX5" fmla="*/ 0 w 3941763"/>
              <a:gd name="connsiteY5" fmla="*/ 3086100 h 308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1763" h="3086100">
                <a:moveTo>
                  <a:pt x="0" y="0"/>
                </a:moveTo>
                <a:lnTo>
                  <a:pt x="3941763" y="0"/>
                </a:lnTo>
                <a:lnTo>
                  <a:pt x="3941763" y="2429400"/>
                </a:lnTo>
                <a:lnTo>
                  <a:pt x="3353850" y="2429400"/>
                </a:lnTo>
                <a:lnTo>
                  <a:pt x="3353850" y="3086100"/>
                </a:lnTo>
                <a:lnTo>
                  <a:pt x="0" y="30861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41" name="Google Shape;825;g2376dc73dc0_0_1">
            <a:extLst>
              <a:ext uri="{FF2B5EF4-FFF2-40B4-BE49-F238E27FC236}">
                <a16:creationId xmlns:a16="http://schemas.microsoft.com/office/drawing/2014/main" id="{045E7AD3-A423-504E-2CBB-8D649B534088}"/>
              </a:ext>
            </a:extLst>
          </p:cNvPr>
          <p:cNvSpPr/>
          <p:nvPr userDrawn="1"/>
        </p:nvSpPr>
        <p:spPr>
          <a:xfrm>
            <a:off x="8076059" y="2772300"/>
            <a:ext cx="587847" cy="65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9" name="Picture Placeholder 58">
            <a:extLst>
              <a:ext uri="{FF2B5EF4-FFF2-40B4-BE49-F238E27FC236}">
                <a16:creationId xmlns:a16="http://schemas.microsoft.com/office/drawing/2014/main" id="{7AF074B6-3A03-CF3C-C23F-A684C2FBAE2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078868" y="2772300"/>
            <a:ext cx="3500516" cy="3400424"/>
          </a:xfrm>
          <a:custGeom>
            <a:avLst/>
            <a:gdLst>
              <a:gd name="connsiteX0" fmla="*/ 587454 w 3501428"/>
              <a:gd name="connsiteY0" fmla="*/ 0 h 3400424"/>
              <a:gd name="connsiteX1" fmla="*/ 3501428 w 3501428"/>
              <a:gd name="connsiteY1" fmla="*/ 0 h 3400424"/>
              <a:gd name="connsiteX2" fmla="*/ 3501428 w 3501428"/>
              <a:gd name="connsiteY2" fmla="*/ 3400424 h 3400424"/>
              <a:gd name="connsiteX3" fmla="*/ 0 w 3501428"/>
              <a:gd name="connsiteY3" fmla="*/ 3400424 h 3400424"/>
              <a:gd name="connsiteX4" fmla="*/ 0 w 3501428"/>
              <a:gd name="connsiteY4" fmla="*/ 656700 h 3400424"/>
              <a:gd name="connsiteX5" fmla="*/ 587454 w 3501428"/>
              <a:gd name="connsiteY5" fmla="*/ 656700 h 340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1428" h="3400424">
                <a:moveTo>
                  <a:pt x="587454" y="0"/>
                </a:moveTo>
                <a:lnTo>
                  <a:pt x="3501428" y="0"/>
                </a:lnTo>
                <a:lnTo>
                  <a:pt x="3501428" y="3400424"/>
                </a:lnTo>
                <a:lnTo>
                  <a:pt x="0" y="3400424"/>
                </a:lnTo>
                <a:lnTo>
                  <a:pt x="0" y="656700"/>
                </a:lnTo>
                <a:lnTo>
                  <a:pt x="587454" y="6567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anchor="b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32909677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/33/33 Content 7">
  <p:cSld name="1_33/33/33 Content 7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85"/>
          <p:cNvSpPr/>
          <p:nvPr/>
        </p:nvSpPr>
        <p:spPr>
          <a:xfrm>
            <a:off x="0" y="685800"/>
            <a:ext cx="4723170" cy="32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85"/>
          <p:cNvSpPr>
            <a:spLocks noGrp="1"/>
          </p:cNvSpPr>
          <p:nvPr>
            <p:ph type="pic" idx="2"/>
          </p:nvPr>
        </p:nvSpPr>
        <p:spPr>
          <a:xfrm>
            <a:off x="4723171" y="685802"/>
            <a:ext cx="7451068" cy="3200399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87" name="Google Shape;387;p85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365664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sz="31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85"/>
          <p:cNvSpPr txBox="1">
            <a:spLocks noGrp="1"/>
          </p:cNvSpPr>
          <p:nvPr>
            <p:ph type="body" idx="1"/>
          </p:nvPr>
        </p:nvSpPr>
        <p:spPr>
          <a:xfrm>
            <a:off x="609441" y="2286002"/>
            <a:ext cx="3656648" cy="160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182875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08" lvl="5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360" lvl="6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412" lvl="7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463" lvl="8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9" name="Google Shape;389;p85"/>
          <p:cNvSpPr txBox="1">
            <a:spLocks noGrp="1"/>
          </p:cNvSpPr>
          <p:nvPr>
            <p:ph type="body" idx="3"/>
          </p:nvPr>
        </p:nvSpPr>
        <p:spPr>
          <a:xfrm>
            <a:off x="609441" y="0"/>
            <a:ext cx="365664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0" name="Google Shape;390;p85"/>
          <p:cNvSpPr txBox="1">
            <a:spLocks noGrp="1"/>
          </p:cNvSpPr>
          <p:nvPr>
            <p:ph type="body" idx="4"/>
          </p:nvPr>
        </p:nvSpPr>
        <p:spPr>
          <a:xfrm>
            <a:off x="1523603" y="4577593"/>
            <a:ext cx="2285405" cy="685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52" lvl="0" indent="-2285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1" name="Google Shape;391;p85"/>
          <p:cNvSpPr>
            <a:spLocks noGrp="1"/>
          </p:cNvSpPr>
          <p:nvPr>
            <p:ph type="pic" idx="5"/>
          </p:nvPr>
        </p:nvSpPr>
        <p:spPr>
          <a:xfrm>
            <a:off x="618866" y="4580967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92" name="Google Shape;392;p85"/>
          <p:cNvSpPr txBox="1">
            <a:spLocks noGrp="1"/>
          </p:cNvSpPr>
          <p:nvPr>
            <p:ph type="body" idx="6"/>
          </p:nvPr>
        </p:nvSpPr>
        <p:spPr>
          <a:xfrm>
            <a:off x="5204562" y="4577593"/>
            <a:ext cx="2261094" cy="685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52" lvl="0" indent="-2285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3" name="Google Shape;393;p85"/>
          <p:cNvSpPr>
            <a:spLocks noGrp="1"/>
          </p:cNvSpPr>
          <p:nvPr>
            <p:ph type="pic" idx="7"/>
          </p:nvPr>
        </p:nvSpPr>
        <p:spPr>
          <a:xfrm>
            <a:off x="4275513" y="4580967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85"/>
          <p:cNvSpPr txBox="1">
            <a:spLocks noGrp="1"/>
          </p:cNvSpPr>
          <p:nvPr>
            <p:ph type="body" idx="8"/>
          </p:nvPr>
        </p:nvSpPr>
        <p:spPr>
          <a:xfrm>
            <a:off x="8861211" y="4577593"/>
            <a:ext cx="2261094" cy="685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52" lvl="0" indent="-2285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5" name="Google Shape;395;p85"/>
          <p:cNvSpPr>
            <a:spLocks noGrp="1"/>
          </p:cNvSpPr>
          <p:nvPr>
            <p:ph type="pic" idx="9"/>
          </p:nvPr>
        </p:nvSpPr>
        <p:spPr>
          <a:xfrm>
            <a:off x="7932457" y="4580967"/>
            <a:ext cx="685621" cy="6858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582569163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/50 Content 11">
  <p:cSld name="1_50/50 Content 11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86"/>
          <p:cNvSpPr txBox="1">
            <a:spLocks noGrp="1"/>
          </p:cNvSpPr>
          <p:nvPr>
            <p:ph type="body" idx="1"/>
          </p:nvPr>
        </p:nvSpPr>
        <p:spPr>
          <a:xfrm>
            <a:off x="609442" y="0"/>
            <a:ext cx="4561857" cy="68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8" name="Google Shape;398;p86"/>
          <p:cNvSpPr txBox="1">
            <a:spLocks noGrp="1"/>
          </p:cNvSpPr>
          <p:nvPr>
            <p:ph type="title"/>
          </p:nvPr>
        </p:nvSpPr>
        <p:spPr>
          <a:xfrm>
            <a:off x="609444" y="685801"/>
            <a:ext cx="411283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86"/>
          <p:cNvSpPr txBox="1">
            <a:spLocks noGrp="1"/>
          </p:cNvSpPr>
          <p:nvPr>
            <p:ph type="body" idx="2"/>
          </p:nvPr>
        </p:nvSpPr>
        <p:spPr>
          <a:xfrm>
            <a:off x="618405" y="1828803"/>
            <a:ext cx="4104767" cy="434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457200" bIns="182875" anchor="t" anchorCtr="0">
            <a:normAutofit/>
          </a:bodyPr>
          <a:lstStyle>
            <a:lvl1pPr marL="457052" lvl="0" indent="-380876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</a:defRPr>
            </a:lvl1pPr>
            <a:lvl2pPr marL="914103" lvl="1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55" lvl="2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05" lvl="3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257" lvl="4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0" name="Google Shape;400;p86"/>
          <p:cNvSpPr txBox="1">
            <a:spLocks noGrp="1"/>
          </p:cNvSpPr>
          <p:nvPr>
            <p:ph type="body" idx="3"/>
          </p:nvPr>
        </p:nvSpPr>
        <p:spPr>
          <a:xfrm>
            <a:off x="5180250" y="1604522"/>
            <a:ext cx="2742486" cy="1812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182875" anchor="t" anchorCtr="0">
            <a:normAutofit/>
          </a:bodyPr>
          <a:lstStyle>
            <a:lvl1pPr marL="457052" lvl="0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103" lvl="1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55" lvl="2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05" lvl="3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257" lvl="4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1" name="Google Shape;401;p86"/>
          <p:cNvSpPr txBox="1">
            <a:spLocks noGrp="1"/>
          </p:cNvSpPr>
          <p:nvPr>
            <p:ph type="body" idx="4"/>
          </p:nvPr>
        </p:nvSpPr>
        <p:spPr>
          <a:xfrm>
            <a:off x="8369627" y="1604520"/>
            <a:ext cx="2733515" cy="1812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182875" anchor="t" anchorCtr="0">
            <a:normAutofit/>
          </a:bodyPr>
          <a:lstStyle>
            <a:lvl1pPr marL="457052" lvl="0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103" lvl="1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55" lvl="2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05" lvl="3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257" lvl="4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2" name="Google Shape;402;p86"/>
          <p:cNvSpPr txBox="1">
            <a:spLocks noGrp="1"/>
          </p:cNvSpPr>
          <p:nvPr>
            <p:ph type="body" idx="5"/>
          </p:nvPr>
        </p:nvSpPr>
        <p:spPr>
          <a:xfrm>
            <a:off x="5180252" y="4359370"/>
            <a:ext cx="2742487" cy="1812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182875" anchor="t" anchorCtr="0">
            <a:normAutofit/>
          </a:bodyPr>
          <a:lstStyle>
            <a:lvl1pPr marL="457052" lvl="0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103" lvl="1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55" lvl="2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05" lvl="3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257" lvl="4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3" name="Google Shape;403;p86"/>
          <p:cNvSpPr txBox="1">
            <a:spLocks noGrp="1"/>
          </p:cNvSpPr>
          <p:nvPr>
            <p:ph type="body" idx="6"/>
          </p:nvPr>
        </p:nvSpPr>
        <p:spPr>
          <a:xfrm>
            <a:off x="8369627" y="4359367"/>
            <a:ext cx="2733515" cy="1812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182875" anchor="t" anchorCtr="0">
            <a:normAutofit/>
          </a:bodyPr>
          <a:lstStyle>
            <a:lvl1pPr marL="457052" lvl="0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103" lvl="1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55" lvl="2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05" lvl="3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257" lvl="4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4" name="Google Shape;404;p86"/>
          <p:cNvSpPr>
            <a:spLocks noGrp="1"/>
          </p:cNvSpPr>
          <p:nvPr>
            <p:ph type="pic" idx="7"/>
          </p:nvPr>
        </p:nvSpPr>
        <p:spPr>
          <a:xfrm>
            <a:off x="5180251" y="893997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405" name="Google Shape;405;p86"/>
          <p:cNvSpPr>
            <a:spLocks noGrp="1"/>
          </p:cNvSpPr>
          <p:nvPr>
            <p:ph type="pic" idx="8"/>
          </p:nvPr>
        </p:nvSpPr>
        <p:spPr>
          <a:xfrm>
            <a:off x="8369627" y="893997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86"/>
          <p:cNvSpPr>
            <a:spLocks noGrp="1"/>
          </p:cNvSpPr>
          <p:nvPr>
            <p:ph type="pic" idx="9"/>
          </p:nvPr>
        </p:nvSpPr>
        <p:spPr>
          <a:xfrm>
            <a:off x="5180251" y="3673567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86"/>
          <p:cNvSpPr>
            <a:spLocks noGrp="1"/>
          </p:cNvSpPr>
          <p:nvPr>
            <p:ph type="pic" idx="13"/>
          </p:nvPr>
        </p:nvSpPr>
        <p:spPr>
          <a:xfrm>
            <a:off x="8369627" y="3673567"/>
            <a:ext cx="685621" cy="6858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493011967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/50 Content 5">
  <p:cSld name="1_50/50 Content 5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87"/>
          <p:cNvSpPr txBox="1">
            <a:spLocks noGrp="1"/>
          </p:cNvSpPr>
          <p:nvPr>
            <p:ph type="body" idx="1"/>
          </p:nvPr>
        </p:nvSpPr>
        <p:spPr>
          <a:xfrm>
            <a:off x="609441" y="1828801"/>
            <a:ext cx="5484971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52" lvl="0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103" lvl="1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55" lvl="2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05" lvl="3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257" lvl="4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0" name="Google Shape;410;p87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sz="3199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87"/>
          <p:cNvSpPr txBox="1">
            <a:spLocks noGrp="1"/>
          </p:cNvSpPr>
          <p:nvPr>
            <p:ph type="body" idx="2"/>
          </p:nvPr>
        </p:nvSpPr>
        <p:spPr>
          <a:xfrm>
            <a:off x="609441" y="1"/>
            <a:ext cx="4570809" cy="68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4740027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2">
  <p:cSld name="1_Cover 2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88"/>
          <p:cNvSpPr/>
          <p:nvPr/>
        </p:nvSpPr>
        <p:spPr>
          <a:xfrm>
            <a:off x="0" y="0"/>
            <a:ext cx="815127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88"/>
          <p:cNvSpPr txBox="1">
            <a:spLocks noGrp="1"/>
          </p:cNvSpPr>
          <p:nvPr>
            <p:ph type="body" idx="1"/>
          </p:nvPr>
        </p:nvSpPr>
        <p:spPr>
          <a:xfrm>
            <a:off x="612488" y="3886201"/>
            <a:ext cx="2285405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182875" anchor="b" anchorCtr="0">
            <a:normAutofit/>
          </a:bodyPr>
          <a:lstStyle>
            <a:lvl1pPr marL="457052" lvl="0" indent="-2285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08" lvl="5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360" lvl="6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412" lvl="7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463" lvl="8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20" name="Google Shape;420;p88"/>
          <p:cNvSpPr>
            <a:spLocks noGrp="1"/>
          </p:cNvSpPr>
          <p:nvPr>
            <p:ph type="pic" idx="2"/>
          </p:nvPr>
        </p:nvSpPr>
        <p:spPr>
          <a:xfrm>
            <a:off x="8151278" y="1"/>
            <a:ext cx="4037549" cy="6857999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21" name="Google Shape;421;p88"/>
          <p:cNvSpPr txBox="1">
            <a:spLocks noGrp="1"/>
          </p:cNvSpPr>
          <p:nvPr>
            <p:ph type="body" idx="3"/>
          </p:nvPr>
        </p:nvSpPr>
        <p:spPr>
          <a:xfrm>
            <a:off x="3124910" y="3886201"/>
            <a:ext cx="2285405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182875" anchor="b" anchorCtr="0">
            <a:normAutofit/>
          </a:bodyPr>
          <a:lstStyle>
            <a:lvl1pPr marL="457052" lvl="0" indent="-2285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08" lvl="5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360" lvl="6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412" lvl="7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463" lvl="8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22" name="Google Shape;422;p88"/>
          <p:cNvSpPr txBox="1">
            <a:spLocks noGrp="1"/>
          </p:cNvSpPr>
          <p:nvPr>
            <p:ph type="body" idx="4"/>
          </p:nvPr>
        </p:nvSpPr>
        <p:spPr>
          <a:xfrm>
            <a:off x="5637331" y="3886201"/>
            <a:ext cx="2285405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182875" anchor="b" anchorCtr="0">
            <a:normAutofit/>
          </a:bodyPr>
          <a:lstStyle>
            <a:lvl1pPr marL="457052" lvl="0" indent="-2285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08" lvl="5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360" lvl="6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412" lvl="7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463" lvl="8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23" name="Google Shape;423;p88"/>
          <p:cNvSpPr txBox="1">
            <a:spLocks noGrp="1"/>
          </p:cNvSpPr>
          <p:nvPr>
            <p:ph type="title"/>
          </p:nvPr>
        </p:nvSpPr>
        <p:spPr>
          <a:xfrm>
            <a:off x="609441" y="1143000"/>
            <a:ext cx="731329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457200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sz="31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88"/>
          <p:cNvSpPr txBox="1">
            <a:spLocks noGrp="1"/>
          </p:cNvSpPr>
          <p:nvPr>
            <p:ph type="body" idx="5"/>
          </p:nvPr>
        </p:nvSpPr>
        <p:spPr>
          <a:xfrm>
            <a:off x="609441" y="3200402"/>
            <a:ext cx="7313295" cy="68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457200" bIns="4570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799">
                <a:solidFill>
                  <a:schemeClr val="l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08" lvl="5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360" lvl="6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412" lvl="7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463" lvl="8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25" name="Google Shape;425;p88"/>
          <p:cNvSpPr txBox="1">
            <a:spLocks noGrp="1"/>
          </p:cNvSpPr>
          <p:nvPr>
            <p:ph type="body" idx="6"/>
          </p:nvPr>
        </p:nvSpPr>
        <p:spPr>
          <a:xfrm>
            <a:off x="609441" y="5715001"/>
            <a:ext cx="731329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457200" bIns="4570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08" lvl="5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360" lvl="6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412" lvl="7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463" lvl="8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426" name="Google Shape;426;p88" descr="A picture containing text, clip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2241" y="510277"/>
            <a:ext cx="1966907" cy="555189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88"/>
          <p:cNvSpPr/>
          <p:nvPr/>
        </p:nvSpPr>
        <p:spPr>
          <a:xfrm>
            <a:off x="0" y="6400800"/>
            <a:ext cx="12188825" cy="46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8" name="Google Shape;428;p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566" y="6415380"/>
            <a:ext cx="1568107" cy="442623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88"/>
          <p:cNvSpPr txBox="1"/>
          <p:nvPr/>
        </p:nvSpPr>
        <p:spPr>
          <a:xfrm>
            <a:off x="1980684" y="6400802"/>
            <a:ext cx="8227457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NewRocket, LLC. All Rights Reserved. Confidential.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88"/>
          <p:cNvSpPr txBox="1"/>
          <p:nvPr/>
        </p:nvSpPr>
        <p:spPr>
          <a:xfrm>
            <a:off x="10208141" y="6400802"/>
            <a:ext cx="1371243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0" bIns="45688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6828167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3">
  <p:cSld name="1_Cover 3">
    <p:bg>
      <p:bgPr>
        <a:solidFill>
          <a:schemeClr val="lt1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89"/>
          <p:cNvSpPr>
            <a:spLocks noGrp="1"/>
          </p:cNvSpPr>
          <p:nvPr>
            <p:ph type="pic" idx="2"/>
          </p:nvPr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33" name="Google Shape;433;p89"/>
          <p:cNvSpPr txBox="1">
            <a:spLocks noGrp="1"/>
          </p:cNvSpPr>
          <p:nvPr>
            <p:ph type="title"/>
          </p:nvPr>
        </p:nvSpPr>
        <p:spPr>
          <a:xfrm>
            <a:off x="609441" y="3429002"/>
            <a:ext cx="6856214" cy="137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sz="31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89"/>
          <p:cNvSpPr txBox="1">
            <a:spLocks noGrp="1"/>
          </p:cNvSpPr>
          <p:nvPr>
            <p:ph type="body" idx="1"/>
          </p:nvPr>
        </p:nvSpPr>
        <p:spPr>
          <a:xfrm>
            <a:off x="609443" y="4800601"/>
            <a:ext cx="6653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Autofit/>
          </a:bodyPr>
          <a:lstStyle>
            <a:lvl1pPr marL="457052" lvl="0" indent="-2285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399">
                <a:solidFill>
                  <a:schemeClr val="l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None/>
              <a:defRPr>
                <a:solidFill>
                  <a:schemeClr val="lt1"/>
                </a:solidFill>
              </a:defRPr>
            </a:lvl2pPr>
            <a:lvl3pPr marL="1371155" lvl="2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205" lvl="3" indent="-330093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4pPr>
            <a:lvl5pPr marL="2285257" lvl="4" indent="-330093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5" name="Google Shape;435;p89"/>
          <p:cNvSpPr txBox="1">
            <a:spLocks noGrp="1"/>
          </p:cNvSpPr>
          <p:nvPr>
            <p:ph type="body" idx="3"/>
          </p:nvPr>
        </p:nvSpPr>
        <p:spPr>
          <a:xfrm>
            <a:off x="608571" y="5517987"/>
            <a:ext cx="2743357" cy="43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b" anchorCtr="0">
            <a:noAutofit/>
          </a:bodyPr>
          <a:lstStyle>
            <a:lvl1pPr marL="457052" lvl="0" indent="-2285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 b="1">
                <a:solidFill>
                  <a:schemeClr val="l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None/>
              <a:defRPr>
                <a:solidFill>
                  <a:schemeClr val="lt1"/>
                </a:solidFill>
              </a:defRPr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  <a:defRPr>
                <a:solidFill>
                  <a:schemeClr val="lt1"/>
                </a:solidFill>
              </a:defRPr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"/>
              <a:buNone/>
              <a:defRPr>
                <a:solidFill>
                  <a:schemeClr val="lt1"/>
                </a:solidFill>
              </a:defRPr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"/>
              <a:buNone/>
              <a:defRPr>
                <a:solidFill>
                  <a:schemeClr val="lt1"/>
                </a:solidFill>
              </a:defRPr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6" name="Google Shape;436;p89"/>
          <p:cNvSpPr txBox="1">
            <a:spLocks noGrp="1"/>
          </p:cNvSpPr>
          <p:nvPr>
            <p:ph type="body" idx="4"/>
          </p:nvPr>
        </p:nvSpPr>
        <p:spPr>
          <a:xfrm>
            <a:off x="600632" y="5961187"/>
            <a:ext cx="2751296" cy="43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Autofit/>
          </a:bodyPr>
          <a:lstStyle>
            <a:lvl1pPr marL="457052" lvl="0" indent="-22852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</a:defRPr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</a:defRPr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</a:defRPr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</a:defRPr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7" name="Google Shape;437;p89"/>
          <p:cNvSpPr txBox="1">
            <a:spLocks noGrp="1"/>
          </p:cNvSpPr>
          <p:nvPr>
            <p:ph type="body" idx="5"/>
          </p:nvPr>
        </p:nvSpPr>
        <p:spPr>
          <a:xfrm>
            <a:off x="3837837" y="5517987"/>
            <a:ext cx="2713658" cy="43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b" anchorCtr="0">
            <a:noAutofit/>
          </a:bodyPr>
          <a:lstStyle>
            <a:lvl1pPr marL="457052" lvl="0" indent="-2285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 b="1">
                <a:solidFill>
                  <a:schemeClr val="l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None/>
              <a:defRPr>
                <a:solidFill>
                  <a:schemeClr val="lt1"/>
                </a:solidFill>
              </a:defRPr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  <a:defRPr>
                <a:solidFill>
                  <a:schemeClr val="lt1"/>
                </a:solidFill>
              </a:defRPr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"/>
              <a:buNone/>
              <a:defRPr>
                <a:solidFill>
                  <a:schemeClr val="lt1"/>
                </a:solidFill>
              </a:defRPr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"/>
              <a:buNone/>
              <a:defRPr>
                <a:solidFill>
                  <a:schemeClr val="lt1"/>
                </a:solidFill>
              </a:defRPr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8" name="Google Shape;438;p89"/>
          <p:cNvSpPr txBox="1">
            <a:spLocks noGrp="1"/>
          </p:cNvSpPr>
          <p:nvPr>
            <p:ph type="body" idx="6"/>
          </p:nvPr>
        </p:nvSpPr>
        <p:spPr>
          <a:xfrm>
            <a:off x="3829898" y="5961187"/>
            <a:ext cx="2713658" cy="43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Autofit/>
          </a:bodyPr>
          <a:lstStyle>
            <a:lvl1pPr marL="457052" lvl="0" indent="-22852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</a:defRPr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</a:defRPr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</a:defRPr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</a:defRPr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9" name="Google Shape;439;p89"/>
          <p:cNvSpPr txBox="1">
            <a:spLocks noGrp="1"/>
          </p:cNvSpPr>
          <p:nvPr>
            <p:ph type="body" idx="7"/>
          </p:nvPr>
        </p:nvSpPr>
        <p:spPr>
          <a:xfrm>
            <a:off x="7008574" y="5517987"/>
            <a:ext cx="2742486" cy="43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b" anchorCtr="0">
            <a:noAutofit/>
          </a:bodyPr>
          <a:lstStyle>
            <a:lvl1pPr marL="457052" lvl="0" indent="-2285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 b="1">
                <a:solidFill>
                  <a:schemeClr val="l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None/>
              <a:defRPr>
                <a:solidFill>
                  <a:schemeClr val="lt1"/>
                </a:solidFill>
              </a:defRPr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  <a:defRPr>
                <a:solidFill>
                  <a:schemeClr val="lt1"/>
                </a:solidFill>
              </a:defRPr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"/>
              <a:buNone/>
              <a:defRPr>
                <a:solidFill>
                  <a:schemeClr val="lt1"/>
                </a:solidFill>
              </a:defRPr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"/>
              <a:buNone/>
              <a:defRPr>
                <a:solidFill>
                  <a:schemeClr val="lt1"/>
                </a:solidFill>
              </a:defRPr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0" name="Google Shape;440;p89"/>
          <p:cNvSpPr txBox="1">
            <a:spLocks noGrp="1"/>
          </p:cNvSpPr>
          <p:nvPr>
            <p:ph type="body" idx="8"/>
          </p:nvPr>
        </p:nvSpPr>
        <p:spPr>
          <a:xfrm>
            <a:off x="7008574" y="5961187"/>
            <a:ext cx="2742486" cy="43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Autofit/>
          </a:bodyPr>
          <a:lstStyle>
            <a:lvl1pPr marL="457052" lvl="0" indent="-22852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</a:defRPr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</a:defRPr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</a:defRPr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solidFill>
                  <a:schemeClr val="lt1"/>
                </a:solidFill>
              </a:defRPr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41" name="Google Shape;441;p89" descr="A picture containing text, clip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2241" y="481996"/>
            <a:ext cx="1966907" cy="555189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89"/>
          <p:cNvSpPr/>
          <p:nvPr/>
        </p:nvSpPr>
        <p:spPr>
          <a:xfrm>
            <a:off x="0" y="6400800"/>
            <a:ext cx="12188825" cy="46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3" name="Google Shape;443;p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566" y="6415380"/>
            <a:ext cx="1568107" cy="442623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89"/>
          <p:cNvSpPr txBox="1"/>
          <p:nvPr/>
        </p:nvSpPr>
        <p:spPr>
          <a:xfrm>
            <a:off x="1980684" y="6400802"/>
            <a:ext cx="8227457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2023 NewRocket, LLC. All Rights Reserved. Confidential.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89"/>
          <p:cNvSpPr txBox="1"/>
          <p:nvPr/>
        </p:nvSpPr>
        <p:spPr>
          <a:xfrm>
            <a:off x="10208141" y="6400802"/>
            <a:ext cx="1371243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0" bIns="45688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1213876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eakers 1">
  <p:cSld name="1_Speakers 1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90"/>
          <p:cNvSpPr>
            <a:spLocks noGrp="1"/>
          </p:cNvSpPr>
          <p:nvPr>
            <p:ph type="pic" idx="2"/>
          </p:nvPr>
        </p:nvSpPr>
        <p:spPr>
          <a:xfrm>
            <a:off x="623904" y="1933216"/>
            <a:ext cx="1371243" cy="1267184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48" name="Google Shape;448;p90"/>
          <p:cNvSpPr txBox="1">
            <a:spLocks noGrp="1"/>
          </p:cNvSpPr>
          <p:nvPr>
            <p:ph type="title"/>
          </p:nvPr>
        </p:nvSpPr>
        <p:spPr>
          <a:xfrm>
            <a:off x="609452" y="685800"/>
            <a:ext cx="1096993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90"/>
          <p:cNvSpPr txBox="1">
            <a:spLocks noGrp="1"/>
          </p:cNvSpPr>
          <p:nvPr>
            <p:ph type="body" idx="1"/>
          </p:nvPr>
        </p:nvSpPr>
        <p:spPr>
          <a:xfrm>
            <a:off x="623904" y="3429000"/>
            <a:ext cx="409926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52" lvl="0" indent="-228525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marL="1371155" lvl="2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05" lvl="3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257" lvl="4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0" name="Google Shape;450;p90"/>
          <p:cNvSpPr txBox="1">
            <a:spLocks noGrp="1"/>
          </p:cNvSpPr>
          <p:nvPr>
            <p:ph type="body" idx="3"/>
          </p:nvPr>
        </p:nvSpPr>
        <p:spPr>
          <a:xfrm>
            <a:off x="5599243" y="3429000"/>
            <a:ext cx="4608899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52" lvl="0" indent="-228525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marL="1371155" lvl="2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05" lvl="3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257" lvl="4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1" name="Google Shape;451;p90"/>
          <p:cNvSpPr>
            <a:spLocks noGrp="1"/>
          </p:cNvSpPr>
          <p:nvPr>
            <p:ph type="pic" idx="4"/>
          </p:nvPr>
        </p:nvSpPr>
        <p:spPr>
          <a:xfrm>
            <a:off x="2437766" y="1975845"/>
            <a:ext cx="1371243" cy="1224557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83760045"/>
      </p:ext>
    </p:extLst>
  </p:cSld>
  <p:clrMapOvr>
    <a:masterClrMapping/>
  </p:clrMapOvr>
  <p:transition>
    <p:fade/>
  </p:transition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eakers 2">
  <p:cSld name="1_Speakers 2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91"/>
          <p:cNvSpPr>
            <a:spLocks noGrp="1"/>
          </p:cNvSpPr>
          <p:nvPr>
            <p:ph type="pic" idx="2"/>
          </p:nvPr>
        </p:nvSpPr>
        <p:spPr>
          <a:xfrm>
            <a:off x="619167" y="1953571"/>
            <a:ext cx="1361517" cy="1246831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54" name="Google Shape;454;p91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91"/>
          <p:cNvSpPr txBox="1">
            <a:spLocks noGrp="1"/>
          </p:cNvSpPr>
          <p:nvPr>
            <p:ph type="body" idx="1"/>
          </p:nvPr>
        </p:nvSpPr>
        <p:spPr>
          <a:xfrm>
            <a:off x="609442" y="3429001"/>
            <a:ext cx="4570809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52" lvl="0" indent="-228525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marL="1371155" lvl="2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05" lvl="3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257" lvl="4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6" name="Google Shape;456;p91"/>
          <p:cNvSpPr txBox="1">
            <a:spLocks noGrp="1"/>
          </p:cNvSpPr>
          <p:nvPr>
            <p:ph type="body" idx="3"/>
          </p:nvPr>
        </p:nvSpPr>
        <p:spPr>
          <a:xfrm>
            <a:off x="6113821" y="3429000"/>
            <a:ext cx="4551402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52" lvl="0" indent="-228525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marL="1371155" lvl="2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05" lvl="3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257" lvl="4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7" name="Google Shape;457;p91"/>
          <p:cNvSpPr>
            <a:spLocks noGrp="1"/>
          </p:cNvSpPr>
          <p:nvPr>
            <p:ph type="pic" idx="4"/>
          </p:nvPr>
        </p:nvSpPr>
        <p:spPr>
          <a:xfrm>
            <a:off x="2437767" y="1943101"/>
            <a:ext cx="1361518" cy="1245659"/>
          </a:xfrm>
          <a:prstGeom prst="rect">
            <a:avLst/>
          </a:prstGeom>
          <a:noFill/>
          <a:ln>
            <a:noFill/>
          </a:ln>
        </p:spPr>
      </p:sp>
      <p:sp>
        <p:nvSpPr>
          <p:cNvPr id="458" name="Google Shape;458;p91"/>
          <p:cNvSpPr>
            <a:spLocks noGrp="1"/>
          </p:cNvSpPr>
          <p:nvPr>
            <p:ph type="pic" idx="5"/>
          </p:nvPr>
        </p:nvSpPr>
        <p:spPr>
          <a:xfrm>
            <a:off x="7922737" y="1965213"/>
            <a:ext cx="1371243" cy="1223547"/>
          </a:xfrm>
          <a:prstGeom prst="rect">
            <a:avLst/>
          </a:prstGeom>
          <a:noFill/>
          <a:ln>
            <a:noFill/>
          </a:ln>
        </p:spPr>
      </p:sp>
      <p:sp>
        <p:nvSpPr>
          <p:cNvPr id="459" name="Google Shape;459;p91"/>
          <p:cNvSpPr>
            <a:spLocks noGrp="1"/>
          </p:cNvSpPr>
          <p:nvPr>
            <p:ph type="pic" idx="6"/>
          </p:nvPr>
        </p:nvSpPr>
        <p:spPr>
          <a:xfrm>
            <a:off x="6113821" y="1965213"/>
            <a:ext cx="1351835" cy="1235188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228900769"/>
      </p:ext>
    </p:extLst>
  </p:cSld>
  <p:clrMapOvr>
    <a:masterClrMapping/>
  </p:clrMapOvr>
  <p:transition>
    <p:fade/>
  </p:transition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eakers 3">
  <p:cSld name="1_Speakers 3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92"/>
          <p:cNvSpPr>
            <a:spLocks noGrp="1"/>
          </p:cNvSpPr>
          <p:nvPr>
            <p:ph type="pic" idx="2"/>
          </p:nvPr>
        </p:nvSpPr>
        <p:spPr>
          <a:xfrm>
            <a:off x="1980684" y="1943101"/>
            <a:ext cx="1371243" cy="1257300"/>
          </a:xfrm>
          <a:prstGeom prst="rect">
            <a:avLst/>
          </a:prstGeom>
          <a:noFill/>
          <a:ln>
            <a:noFill/>
          </a:ln>
        </p:spPr>
      </p:sp>
      <p:sp>
        <p:nvSpPr>
          <p:cNvPr id="462" name="Google Shape;462;p92"/>
          <p:cNvSpPr>
            <a:spLocks noGrp="1"/>
          </p:cNvSpPr>
          <p:nvPr>
            <p:ph type="pic" idx="3"/>
          </p:nvPr>
        </p:nvSpPr>
        <p:spPr>
          <a:xfrm>
            <a:off x="5637334" y="1943101"/>
            <a:ext cx="1371242" cy="1257300"/>
          </a:xfrm>
          <a:prstGeom prst="rect">
            <a:avLst/>
          </a:prstGeom>
          <a:noFill/>
          <a:ln>
            <a:noFill/>
          </a:ln>
        </p:spPr>
      </p:sp>
      <p:sp>
        <p:nvSpPr>
          <p:cNvPr id="463" name="Google Shape;463;p92"/>
          <p:cNvSpPr>
            <a:spLocks noGrp="1"/>
          </p:cNvSpPr>
          <p:nvPr>
            <p:ph type="pic" idx="4"/>
          </p:nvPr>
        </p:nvSpPr>
        <p:spPr>
          <a:xfrm>
            <a:off x="9293981" y="1943101"/>
            <a:ext cx="1371242" cy="1257300"/>
          </a:xfrm>
          <a:prstGeom prst="rect">
            <a:avLst/>
          </a:prstGeom>
          <a:noFill/>
          <a:ln>
            <a:noFill/>
          </a:ln>
        </p:spPr>
      </p:sp>
      <p:sp>
        <p:nvSpPr>
          <p:cNvPr id="464" name="Google Shape;464;p92"/>
          <p:cNvSpPr>
            <a:spLocks noGrp="1"/>
          </p:cNvSpPr>
          <p:nvPr>
            <p:ph type="pic" idx="5"/>
          </p:nvPr>
        </p:nvSpPr>
        <p:spPr>
          <a:xfrm>
            <a:off x="609441" y="1943099"/>
            <a:ext cx="914162" cy="9144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65" name="Google Shape;465;p92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92"/>
          <p:cNvSpPr txBox="1">
            <a:spLocks noGrp="1"/>
          </p:cNvSpPr>
          <p:nvPr>
            <p:ph type="body" idx="1"/>
          </p:nvPr>
        </p:nvSpPr>
        <p:spPr>
          <a:xfrm>
            <a:off x="609441" y="3429000"/>
            <a:ext cx="3199567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52" lvl="0" indent="-228525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marL="1371155" lvl="2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05" lvl="3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257" lvl="4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7" name="Google Shape;467;p92"/>
          <p:cNvSpPr txBox="1">
            <a:spLocks noGrp="1"/>
          </p:cNvSpPr>
          <p:nvPr>
            <p:ph type="body" idx="6"/>
          </p:nvPr>
        </p:nvSpPr>
        <p:spPr>
          <a:xfrm>
            <a:off x="4266091" y="3429000"/>
            <a:ext cx="3199566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52" lvl="0" indent="-228525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marL="1371155" lvl="2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05" lvl="3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257" lvl="4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8" name="Google Shape;468;p92"/>
          <p:cNvSpPr txBox="1">
            <a:spLocks noGrp="1"/>
          </p:cNvSpPr>
          <p:nvPr>
            <p:ph type="body" idx="7"/>
          </p:nvPr>
        </p:nvSpPr>
        <p:spPr>
          <a:xfrm>
            <a:off x="7922740" y="3429000"/>
            <a:ext cx="3199566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52" lvl="0" indent="-228525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marL="1371155" lvl="2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05" lvl="3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257" lvl="4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9" name="Google Shape;469;p92"/>
          <p:cNvSpPr>
            <a:spLocks noGrp="1"/>
          </p:cNvSpPr>
          <p:nvPr>
            <p:ph type="pic" idx="8"/>
          </p:nvPr>
        </p:nvSpPr>
        <p:spPr>
          <a:xfrm>
            <a:off x="4266090" y="1943099"/>
            <a:ext cx="914162" cy="9144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70" name="Google Shape;470;p92"/>
          <p:cNvSpPr>
            <a:spLocks noGrp="1"/>
          </p:cNvSpPr>
          <p:nvPr>
            <p:ph type="pic" idx="9"/>
          </p:nvPr>
        </p:nvSpPr>
        <p:spPr>
          <a:xfrm>
            <a:off x="7922739" y="1943100"/>
            <a:ext cx="914162" cy="9144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72492724"/>
      </p:ext>
    </p:extLst>
  </p:cSld>
  <p:clrMapOvr>
    <a:masterClrMapping/>
  </p:clrMapOvr>
  <p:transition>
    <p:fade/>
  </p:transition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2">
  <p:cSld name="1_Section Break 2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94"/>
          <p:cNvSpPr txBox="1">
            <a:spLocks noGrp="1"/>
          </p:cNvSpPr>
          <p:nvPr>
            <p:ph type="title"/>
          </p:nvPr>
        </p:nvSpPr>
        <p:spPr>
          <a:xfrm>
            <a:off x="609441" y="1828800"/>
            <a:ext cx="10969943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Inter"/>
              <a:buNone/>
              <a:defRPr sz="3999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94"/>
          <p:cNvSpPr txBox="1">
            <a:spLocks noGrp="1"/>
          </p:cNvSpPr>
          <p:nvPr>
            <p:ph type="body" idx="1"/>
          </p:nvPr>
        </p:nvSpPr>
        <p:spPr>
          <a:xfrm>
            <a:off x="609441" y="4343403"/>
            <a:ext cx="10969943" cy="1828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99">
                <a:solidFill>
                  <a:schemeClr val="dk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999">
                <a:solidFill>
                  <a:srgbClr val="888888"/>
                </a:solidFill>
              </a:defRPr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799">
                <a:solidFill>
                  <a:srgbClr val="888888"/>
                </a:solidFill>
              </a:defRPr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2308" lvl="5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199360" lvl="6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6412" lvl="7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3463" lvl="8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0433048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1">
  <p:cSld name="1_Callout 1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97"/>
          <p:cNvSpPr txBox="1"/>
          <p:nvPr/>
        </p:nvSpPr>
        <p:spPr>
          <a:xfrm>
            <a:off x="393508" y="309531"/>
            <a:ext cx="4927795" cy="5641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lang="en-US" sz="6798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Our work makes </a:t>
            </a:r>
            <a:br>
              <a:rPr lang="en-US" sz="6798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6798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world work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97"/>
          <p:cNvSpPr txBox="1">
            <a:spLocks noGrp="1"/>
          </p:cNvSpPr>
          <p:nvPr>
            <p:ph type="body" idx="1"/>
          </p:nvPr>
        </p:nvSpPr>
        <p:spPr>
          <a:xfrm>
            <a:off x="7922736" y="685800"/>
            <a:ext cx="3656648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52" lvl="0" indent="-330093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103" lvl="1" indent="-330093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155" lvl="2" indent="-330093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205" lvl="3" indent="-330093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5257" lvl="4" indent="-330093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504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4680600-C2EF-029D-8D52-64FEB6A56A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180251" cy="6400800"/>
          </a:xfrm>
          <a:solidFill>
            <a:schemeClr val="tx1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Google Shape;779;g230b1a41ba8_2_137">
            <a:extLst>
              <a:ext uri="{FF2B5EF4-FFF2-40B4-BE49-F238E27FC236}">
                <a16:creationId xmlns:a16="http://schemas.microsoft.com/office/drawing/2014/main" id="{28BF631E-3E73-31AE-46F8-31ED906C4E86}"/>
              </a:ext>
            </a:extLst>
          </p:cNvPr>
          <p:cNvSpPr/>
          <p:nvPr userDrawn="1"/>
        </p:nvSpPr>
        <p:spPr>
          <a:xfrm>
            <a:off x="5180251" y="1"/>
            <a:ext cx="7008574" cy="6400799"/>
          </a:xfrm>
          <a:prstGeom prst="rect">
            <a:avLst/>
          </a:prstGeom>
          <a:solidFill>
            <a:srgbClr val="311E57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+mn-lt"/>
            </a:endParaRPr>
          </a:p>
        </p:txBody>
      </p:sp>
      <p:sp>
        <p:nvSpPr>
          <p:cNvPr id="13" name="Google Shape;947;p32">
            <a:extLst>
              <a:ext uri="{FF2B5EF4-FFF2-40B4-BE49-F238E27FC236}">
                <a16:creationId xmlns:a16="http://schemas.microsoft.com/office/drawing/2014/main" id="{965414F0-3962-49C1-E88B-96E277EE024F}"/>
              </a:ext>
            </a:extLst>
          </p:cNvPr>
          <p:cNvSpPr/>
          <p:nvPr userDrawn="1"/>
        </p:nvSpPr>
        <p:spPr>
          <a:xfrm flipH="1">
            <a:off x="5637332" y="1600200"/>
            <a:ext cx="5942052" cy="2514600"/>
          </a:xfrm>
          <a:prstGeom prst="wedgeRoundRectCallout">
            <a:avLst>
              <a:gd name="adj1" fmla="val -5768"/>
              <a:gd name="adj2" fmla="val 77321"/>
              <a:gd name="adj3" fmla="val 0"/>
            </a:avLst>
          </a:prstGeom>
          <a:noFill/>
          <a:ln w="19050" cap="flat" cmpd="sng">
            <a:solidFill>
              <a:srgbClr val="5C3E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+mn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034414-8764-7E45-976D-12B3CF3430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4414" y="4786314"/>
            <a:ext cx="5027890" cy="471487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063" indent="0" algn="ctr">
              <a:buNone/>
              <a:defRPr>
                <a:solidFill>
                  <a:schemeClr val="bg1"/>
                </a:solidFill>
              </a:defRPr>
            </a:lvl2pPr>
            <a:lvl3pPr marL="914126" indent="0" algn="ctr">
              <a:buNone/>
              <a:defRPr>
                <a:solidFill>
                  <a:schemeClr val="bg1"/>
                </a:solidFill>
              </a:defRPr>
            </a:lvl3pPr>
            <a:lvl4pPr marL="1371189" indent="0" algn="ctr">
              <a:buNone/>
              <a:defRPr>
                <a:solidFill>
                  <a:schemeClr val="bg1"/>
                </a:solidFill>
              </a:defRPr>
            </a:lvl4pPr>
            <a:lvl5pPr marL="182825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69D61D-0A64-6430-692E-C632F7127E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7332" y="1600199"/>
            <a:ext cx="5942052" cy="2514599"/>
          </a:xfrm>
          <a:prstGeom prst="rect">
            <a:avLst/>
          </a:prstGeom>
        </p:spPr>
        <p:txBody>
          <a:bodyPr lIns="91440" tIns="91440" rIns="91440" bIns="0">
            <a:normAutofit/>
          </a:bodyPr>
          <a:lstStyle>
            <a:lvl1pPr algn="ctr">
              <a:lnSpc>
                <a:spcPct val="150000"/>
              </a:lnSpc>
              <a:defRPr sz="1999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“Quote here”</a:t>
            </a:r>
          </a:p>
        </p:txBody>
      </p:sp>
    </p:spTree>
    <p:extLst>
      <p:ext uri="{BB962C8B-B14F-4D97-AF65-F5344CB8AC3E}">
        <p14:creationId xmlns:p14="http://schemas.microsoft.com/office/powerpoint/2010/main" val="4167201885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2">
  <p:cSld name="1_Quote 2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05"/>
          <p:cNvSpPr txBox="1">
            <a:spLocks noGrp="1"/>
          </p:cNvSpPr>
          <p:nvPr>
            <p:ph type="ctrTitle"/>
          </p:nvPr>
        </p:nvSpPr>
        <p:spPr>
          <a:xfrm>
            <a:off x="609441" y="685800"/>
            <a:ext cx="10969943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Inter"/>
              <a:buNone/>
              <a:defRPr sz="3999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105"/>
          <p:cNvSpPr txBox="1">
            <a:spLocks noGrp="1"/>
          </p:cNvSpPr>
          <p:nvPr>
            <p:ph type="subTitle" idx="1"/>
          </p:nvPr>
        </p:nvSpPr>
        <p:spPr>
          <a:xfrm>
            <a:off x="609441" y="4572000"/>
            <a:ext cx="10969943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45700" anchor="t" anchorCtr="0">
            <a:normAutofit/>
          </a:bodyPr>
          <a:lstStyle>
            <a:lvl1pPr lvl="0" algn="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99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14" name="Google Shape;514;p105"/>
          <p:cNvSpPr txBox="1">
            <a:spLocks noGrp="1"/>
          </p:cNvSpPr>
          <p:nvPr>
            <p:ph type="body" idx="2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8434153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0 Table 1">
  <p:cSld name="1_100 Table 1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06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ctr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106"/>
          <p:cNvSpPr txBox="1">
            <a:spLocks noGrp="1"/>
          </p:cNvSpPr>
          <p:nvPr>
            <p:ph type="body" idx="1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412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0/30 Content 2">
  <p:cSld name="1_70/30 Content 2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07"/>
          <p:cNvSpPr/>
          <p:nvPr/>
        </p:nvSpPr>
        <p:spPr>
          <a:xfrm>
            <a:off x="1" y="0"/>
            <a:ext cx="794178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107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6856214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ctr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sz="31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107"/>
          <p:cNvSpPr txBox="1">
            <a:spLocks noGrp="1"/>
          </p:cNvSpPr>
          <p:nvPr>
            <p:ph type="body" idx="1"/>
          </p:nvPr>
        </p:nvSpPr>
        <p:spPr>
          <a:xfrm>
            <a:off x="8379817" y="685800"/>
            <a:ext cx="3199567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rmAutofit/>
          </a:bodyPr>
          <a:lstStyle>
            <a:lvl1pPr marL="457052" lvl="0" indent="-380876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399"/>
            </a:lvl1pPr>
            <a:lvl2pPr marL="914103" lvl="1" indent="-355484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2pPr>
            <a:lvl3pPr marL="1371155" lvl="2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799"/>
            </a:lvl3pPr>
            <a:lvl4pPr marL="1828205" lvl="3" indent="-330093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5257" lvl="4" indent="-330093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2308" lvl="5" indent="-35548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6pPr>
            <a:lvl7pPr marL="3199360" lvl="6" indent="-35548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7pPr>
            <a:lvl8pPr marL="3656412" lvl="7" indent="-35548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8pPr>
            <a:lvl9pPr marL="4113463" lvl="8" indent="-35548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9pPr>
          </a:lstStyle>
          <a:p>
            <a:endParaRPr/>
          </a:p>
        </p:txBody>
      </p:sp>
      <p:pic>
        <p:nvPicPr>
          <p:cNvPr id="522" name="Google Shape;522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566" y="6415379"/>
            <a:ext cx="1568107" cy="4426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9192762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0/30 Content 4">
  <p:cSld name="1_70/30 Content 4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08"/>
          <p:cNvSpPr/>
          <p:nvPr/>
        </p:nvSpPr>
        <p:spPr>
          <a:xfrm>
            <a:off x="7465655" y="0"/>
            <a:ext cx="472317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108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639913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sz="3199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108"/>
          <p:cNvSpPr txBox="1">
            <a:spLocks noGrp="1"/>
          </p:cNvSpPr>
          <p:nvPr>
            <p:ph type="body" idx="1"/>
          </p:nvPr>
        </p:nvSpPr>
        <p:spPr>
          <a:xfrm>
            <a:off x="609441" y="1828800"/>
            <a:ext cx="6399133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4570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08" lvl="5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360" lvl="6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412" lvl="7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463" lvl="8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27" name="Google Shape;527;p108"/>
          <p:cNvSpPr txBox="1">
            <a:spLocks noGrp="1"/>
          </p:cNvSpPr>
          <p:nvPr>
            <p:ph type="body" idx="2"/>
          </p:nvPr>
        </p:nvSpPr>
        <p:spPr>
          <a:xfrm>
            <a:off x="7922738" y="1828800"/>
            <a:ext cx="3656647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4570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08" lvl="5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360" lvl="6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412" lvl="7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463" lvl="8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28" name="Google Shape;528;p108"/>
          <p:cNvSpPr txBox="1">
            <a:spLocks noGrp="1"/>
          </p:cNvSpPr>
          <p:nvPr>
            <p:ph type="body" idx="3"/>
          </p:nvPr>
        </p:nvSpPr>
        <p:spPr>
          <a:xfrm>
            <a:off x="7922736" y="685800"/>
            <a:ext cx="365664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91425" anchor="b" anchorCtr="0">
            <a:no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199" b="1" i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199"/>
            </a:lvl2pPr>
            <a:lvl3pPr marL="1371155" lvl="2" indent="-43165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199"/>
            </a:lvl3pPr>
            <a:lvl4pPr marL="1828205" lvl="3" indent="-43165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199"/>
            </a:lvl4pPr>
            <a:lvl5pPr marL="2285257" lvl="4" indent="-43165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199"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9" name="Google Shape;529;p108"/>
          <p:cNvSpPr txBox="1">
            <a:spLocks noGrp="1"/>
          </p:cNvSpPr>
          <p:nvPr>
            <p:ph type="body" idx="4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30" name="Google Shape;530;p108" descr="A picture containing text, clip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98095" y="6425107"/>
            <a:ext cx="1533644" cy="4328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4494489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0/30 Content 5">
  <p:cSld name="1_70/30 Content 5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09"/>
          <p:cNvSpPr/>
          <p:nvPr/>
        </p:nvSpPr>
        <p:spPr>
          <a:xfrm>
            <a:off x="7465655" y="0"/>
            <a:ext cx="472317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109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639913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t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sz="3199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109"/>
          <p:cNvSpPr txBox="1">
            <a:spLocks noGrp="1"/>
          </p:cNvSpPr>
          <p:nvPr>
            <p:ph type="body" idx="1"/>
          </p:nvPr>
        </p:nvSpPr>
        <p:spPr>
          <a:xfrm>
            <a:off x="7922736" y="1828800"/>
            <a:ext cx="3656648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4570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08" lvl="5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360" lvl="6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412" lvl="7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463" lvl="8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35" name="Google Shape;535;p109"/>
          <p:cNvSpPr txBox="1">
            <a:spLocks noGrp="1"/>
          </p:cNvSpPr>
          <p:nvPr>
            <p:ph type="body" idx="2"/>
          </p:nvPr>
        </p:nvSpPr>
        <p:spPr>
          <a:xfrm>
            <a:off x="7922736" y="685800"/>
            <a:ext cx="365664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91425" anchor="b" anchorCtr="0">
            <a:no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199" b="1" i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199"/>
            </a:lvl2pPr>
            <a:lvl3pPr marL="1371155" lvl="2" indent="-43165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199"/>
            </a:lvl3pPr>
            <a:lvl4pPr marL="1828205" lvl="3" indent="-43165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199"/>
            </a:lvl4pPr>
            <a:lvl5pPr marL="2285257" lvl="4" indent="-43165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199"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6" name="Google Shape;536;p109"/>
          <p:cNvSpPr txBox="1">
            <a:spLocks noGrp="1"/>
          </p:cNvSpPr>
          <p:nvPr>
            <p:ph type="body" idx="3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37" name="Google Shape;537;p109" descr="A picture containing text, clip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98095" y="6425107"/>
            <a:ext cx="1533644" cy="43289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109"/>
          <p:cNvSpPr txBox="1">
            <a:spLocks noGrp="1"/>
          </p:cNvSpPr>
          <p:nvPr>
            <p:ph type="body" idx="4"/>
          </p:nvPr>
        </p:nvSpPr>
        <p:spPr>
          <a:xfrm>
            <a:off x="1523604" y="2057400"/>
            <a:ext cx="501735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/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9" name="Google Shape;539;p109"/>
          <p:cNvSpPr>
            <a:spLocks noGrp="1"/>
          </p:cNvSpPr>
          <p:nvPr>
            <p:ph type="pic" idx="5"/>
          </p:nvPr>
        </p:nvSpPr>
        <p:spPr>
          <a:xfrm>
            <a:off x="609441" y="2057400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540" name="Google Shape;540;p109"/>
          <p:cNvSpPr txBox="1">
            <a:spLocks noGrp="1"/>
          </p:cNvSpPr>
          <p:nvPr>
            <p:ph type="body" idx="6"/>
          </p:nvPr>
        </p:nvSpPr>
        <p:spPr>
          <a:xfrm>
            <a:off x="1523604" y="5268555"/>
            <a:ext cx="501735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/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1" name="Google Shape;541;p109"/>
          <p:cNvSpPr>
            <a:spLocks noGrp="1"/>
          </p:cNvSpPr>
          <p:nvPr>
            <p:ph type="pic" idx="7"/>
          </p:nvPr>
        </p:nvSpPr>
        <p:spPr>
          <a:xfrm>
            <a:off x="609441" y="5268432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542" name="Google Shape;542;p109"/>
          <p:cNvSpPr txBox="1">
            <a:spLocks noGrp="1"/>
          </p:cNvSpPr>
          <p:nvPr>
            <p:ph type="body" idx="8"/>
          </p:nvPr>
        </p:nvSpPr>
        <p:spPr>
          <a:xfrm>
            <a:off x="1523604" y="3127785"/>
            <a:ext cx="501735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/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3" name="Google Shape;543;p109"/>
          <p:cNvSpPr>
            <a:spLocks noGrp="1"/>
          </p:cNvSpPr>
          <p:nvPr>
            <p:ph type="pic" idx="9"/>
          </p:nvPr>
        </p:nvSpPr>
        <p:spPr>
          <a:xfrm>
            <a:off x="609441" y="3129639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544" name="Google Shape;544;p109"/>
          <p:cNvSpPr txBox="1">
            <a:spLocks noGrp="1"/>
          </p:cNvSpPr>
          <p:nvPr>
            <p:ph type="body" idx="13"/>
          </p:nvPr>
        </p:nvSpPr>
        <p:spPr>
          <a:xfrm>
            <a:off x="1523604" y="4198171"/>
            <a:ext cx="501735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/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5" name="Google Shape;545;p109"/>
          <p:cNvSpPr>
            <a:spLocks noGrp="1"/>
          </p:cNvSpPr>
          <p:nvPr>
            <p:ph type="pic" idx="14"/>
          </p:nvPr>
        </p:nvSpPr>
        <p:spPr>
          <a:xfrm>
            <a:off x="609441" y="4196195"/>
            <a:ext cx="685621" cy="6858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750208700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0/40 Content 3">
  <p:cSld name="1_60/40 Content 3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10"/>
          <p:cNvSpPr/>
          <p:nvPr/>
        </p:nvSpPr>
        <p:spPr>
          <a:xfrm>
            <a:off x="1" y="0"/>
            <a:ext cx="7013336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110"/>
          <p:cNvSpPr txBox="1">
            <a:spLocks noGrp="1"/>
          </p:cNvSpPr>
          <p:nvPr>
            <p:ph type="title"/>
          </p:nvPr>
        </p:nvSpPr>
        <p:spPr>
          <a:xfrm>
            <a:off x="609441" y="647701"/>
            <a:ext cx="5942052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sz="31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110"/>
          <p:cNvSpPr txBox="1">
            <a:spLocks noGrp="1"/>
          </p:cNvSpPr>
          <p:nvPr>
            <p:ph type="body" idx="1"/>
          </p:nvPr>
        </p:nvSpPr>
        <p:spPr>
          <a:xfrm>
            <a:off x="7465656" y="685801"/>
            <a:ext cx="4113728" cy="548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rmAutofit/>
          </a:bodyPr>
          <a:lstStyle>
            <a:lvl1pPr marL="457052" lvl="0" indent="-380876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399"/>
            </a:lvl1pPr>
            <a:lvl2pPr marL="914103" lvl="1" indent="-355484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2pPr>
            <a:lvl3pPr marL="1371155" lvl="2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799"/>
            </a:lvl3pPr>
            <a:lvl4pPr marL="1828205" lvl="3" indent="-330093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5257" lvl="4" indent="-330093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2308" lvl="5" indent="-35548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6pPr>
            <a:lvl7pPr marL="3199360" lvl="6" indent="-35548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7pPr>
            <a:lvl8pPr marL="3656412" lvl="7" indent="-35548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8pPr>
            <a:lvl9pPr marL="4113463" lvl="8" indent="-35548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9pPr>
          </a:lstStyle>
          <a:p>
            <a:endParaRPr/>
          </a:p>
        </p:txBody>
      </p:sp>
      <p:sp>
        <p:nvSpPr>
          <p:cNvPr id="550" name="Google Shape;550;p110"/>
          <p:cNvSpPr txBox="1">
            <a:spLocks noGrp="1"/>
          </p:cNvSpPr>
          <p:nvPr>
            <p:ph type="body" idx="2"/>
          </p:nvPr>
        </p:nvSpPr>
        <p:spPr>
          <a:xfrm>
            <a:off x="609441" y="1828800"/>
            <a:ext cx="5942052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08" lvl="5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360" lvl="6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412" lvl="7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463" lvl="8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551" name="Google Shape;551;p1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566" y="6415379"/>
            <a:ext cx="1568107" cy="442623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110"/>
          <p:cNvSpPr txBox="1">
            <a:spLocks noGrp="1"/>
          </p:cNvSpPr>
          <p:nvPr>
            <p:ph type="body" idx="3"/>
          </p:nvPr>
        </p:nvSpPr>
        <p:spPr>
          <a:xfrm>
            <a:off x="609441" y="1"/>
            <a:ext cx="4570809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799">
                <a:solidFill>
                  <a:schemeClr val="l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0065764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0/40 Content 4">
  <p:cSld name="1_60/40 Content 4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11"/>
          <p:cNvSpPr>
            <a:spLocks noGrp="1"/>
          </p:cNvSpPr>
          <p:nvPr>
            <p:ph type="pic" idx="2"/>
          </p:nvPr>
        </p:nvSpPr>
        <p:spPr>
          <a:xfrm>
            <a:off x="7008576" y="685802"/>
            <a:ext cx="5180252" cy="3886201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55" name="Google Shape;555;p111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594205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sz="3199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111"/>
          <p:cNvSpPr txBox="1">
            <a:spLocks noGrp="1"/>
          </p:cNvSpPr>
          <p:nvPr>
            <p:ph type="body" idx="1"/>
          </p:nvPr>
        </p:nvSpPr>
        <p:spPr>
          <a:xfrm>
            <a:off x="609441" y="1828800"/>
            <a:ext cx="5942052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08" lvl="5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360" lvl="6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412" lvl="7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463" lvl="8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57" name="Google Shape;557;p111"/>
          <p:cNvSpPr txBox="1">
            <a:spLocks noGrp="1"/>
          </p:cNvSpPr>
          <p:nvPr>
            <p:ph type="body" idx="3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0070511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0/50 Content 1">
  <p:cSld name="1_50/50 Content 1"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12"/>
          <p:cNvSpPr/>
          <p:nvPr/>
        </p:nvSpPr>
        <p:spPr>
          <a:xfrm>
            <a:off x="6094412" y="0"/>
            <a:ext cx="60944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112"/>
          <p:cNvSpPr txBox="1">
            <a:spLocks noGrp="1"/>
          </p:cNvSpPr>
          <p:nvPr>
            <p:ph type="title"/>
          </p:nvPr>
        </p:nvSpPr>
        <p:spPr>
          <a:xfrm>
            <a:off x="609442" y="1828801"/>
            <a:ext cx="4989800" cy="1375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sz="3199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112"/>
          <p:cNvSpPr txBox="1">
            <a:spLocks noGrp="1"/>
          </p:cNvSpPr>
          <p:nvPr>
            <p:ph type="body" idx="1"/>
          </p:nvPr>
        </p:nvSpPr>
        <p:spPr>
          <a:xfrm>
            <a:off x="609442" y="3200400"/>
            <a:ext cx="4989800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4570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08" lvl="5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360" lvl="6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412" lvl="7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463" lvl="8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562" name="Google Shape;562;p112" descr="A picture containing text, clip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98095" y="6425107"/>
            <a:ext cx="1533644" cy="432895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112"/>
          <p:cNvSpPr txBox="1">
            <a:spLocks noGrp="1"/>
          </p:cNvSpPr>
          <p:nvPr>
            <p:ph type="body" idx="2"/>
          </p:nvPr>
        </p:nvSpPr>
        <p:spPr>
          <a:xfrm>
            <a:off x="6551494" y="3200403"/>
            <a:ext cx="5027890" cy="297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4570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08" lvl="5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360" lvl="6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412" lvl="7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463" lvl="8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64" name="Google Shape;564;p112"/>
          <p:cNvSpPr txBox="1">
            <a:spLocks noGrp="1"/>
          </p:cNvSpPr>
          <p:nvPr>
            <p:ph type="body" idx="3"/>
          </p:nvPr>
        </p:nvSpPr>
        <p:spPr>
          <a:xfrm>
            <a:off x="6551494" y="1828800"/>
            <a:ext cx="502789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91425" anchor="b" anchorCtr="0">
            <a:no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199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199"/>
            </a:lvl2pPr>
            <a:lvl3pPr marL="1371155" lvl="2" indent="-43165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199"/>
            </a:lvl3pPr>
            <a:lvl4pPr marL="1828205" lvl="3" indent="-43165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199"/>
            </a:lvl4pPr>
            <a:lvl5pPr marL="2285257" lvl="4" indent="-43165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199"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58080050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0/50 Content 2">
  <p:cSld name="1_50/50 Content 2"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13"/>
          <p:cNvSpPr/>
          <p:nvPr/>
        </p:nvSpPr>
        <p:spPr>
          <a:xfrm>
            <a:off x="6094412" y="1"/>
            <a:ext cx="60944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113"/>
          <p:cNvSpPr txBox="1">
            <a:spLocks noGrp="1"/>
          </p:cNvSpPr>
          <p:nvPr>
            <p:ph type="title"/>
          </p:nvPr>
        </p:nvSpPr>
        <p:spPr>
          <a:xfrm>
            <a:off x="609442" y="685800"/>
            <a:ext cx="4989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sz="3199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113"/>
          <p:cNvSpPr txBox="1">
            <a:spLocks noGrp="1"/>
          </p:cNvSpPr>
          <p:nvPr>
            <p:ph type="body" idx="1"/>
          </p:nvPr>
        </p:nvSpPr>
        <p:spPr>
          <a:xfrm>
            <a:off x="609442" y="1828800"/>
            <a:ext cx="49898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4570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08" lvl="5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360" lvl="6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412" lvl="7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463" lvl="8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69" name="Google Shape;569;p113"/>
          <p:cNvSpPr txBox="1">
            <a:spLocks noGrp="1"/>
          </p:cNvSpPr>
          <p:nvPr>
            <p:ph type="body" idx="2"/>
          </p:nvPr>
        </p:nvSpPr>
        <p:spPr>
          <a:xfrm>
            <a:off x="6551494" y="1828800"/>
            <a:ext cx="502789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4570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08" lvl="5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360" lvl="6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412" lvl="7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463" lvl="8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70" name="Google Shape;570;p113"/>
          <p:cNvSpPr txBox="1">
            <a:spLocks noGrp="1"/>
          </p:cNvSpPr>
          <p:nvPr>
            <p:ph type="body" idx="3"/>
          </p:nvPr>
        </p:nvSpPr>
        <p:spPr>
          <a:xfrm>
            <a:off x="6551494" y="685800"/>
            <a:ext cx="502789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91425" anchor="b" anchorCtr="0">
            <a:no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199" b="1" i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199"/>
            </a:lvl2pPr>
            <a:lvl3pPr marL="1371155" lvl="2" indent="-43165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199"/>
            </a:lvl3pPr>
            <a:lvl4pPr marL="1828205" lvl="3" indent="-43165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199"/>
            </a:lvl4pPr>
            <a:lvl5pPr marL="2285257" lvl="4" indent="-43165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199"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1" name="Google Shape;571;p113"/>
          <p:cNvSpPr txBox="1">
            <a:spLocks noGrp="1"/>
          </p:cNvSpPr>
          <p:nvPr>
            <p:ph type="body" idx="4"/>
          </p:nvPr>
        </p:nvSpPr>
        <p:spPr>
          <a:xfrm>
            <a:off x="609442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72" name="Google Shape;572;p113" descr="A picture containing text, clip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98095" y="6425107"/>
            <a:ext cx="1533644" cy="4328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1627244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0/50 Content 4">
  <p:cSld name="1_50/50 Content 4"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14"/>
          <p:cNvSpPr/>
          <p:nvPr/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114"/>
          <p:cNvSpPr txBox="1">
            <a:spLocks noGrp="1"/>
          </p:cNvSpPr>
          <p:nvPr>
            <p:ph type="title"/>
          </p:nvPr>
        </p:nvSpPr>
        <p:spPr>
          <a:xfrm>
            <a:off x="609442" y="685800"/>
            <a:ext cx="4989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sz="31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114"/>
          <p:cNvSpPr txBox="1">
            <a:spLocks noGrp="1"/>
          </p:cNvSpPr>
          <p:nvPr>
            <p:ph type="body" idx="1"/>
          </p:nvPr>
        </p:nvSpPr>
        <p:spPr>
          <a:xfrm>
            <a:off x="6551494" y="685801"/>
            <a:ext cx="502789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52" lvl="0" indent="-380876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399"/>
            </a:lvl1pPr>
            <a:lvl2pPr marL="914103" lvl="1" indent="-355484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2pPr>
            <a:lvl3pPr marL="1371155" lvl="2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799"/>
            </a:lvl3pPr>
            <a:lvl4pPr marL="1828205" lvl="3" indent="-330093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5257" lvl="4" indent="-330093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2308" lvl="5" indent="-35548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6pPr>
            <a:lvl7pPr marL="3199360" lvl="6" indent="-35548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7pPr>
            <a:lvl8pPr marL="3656412" lvl="7" indent="-35548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8pPr>
            <a:lvl9pPr marL="4113463" lvl="8" indent="-35548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9pPr>
          </a:lstStyle>
          <a:p>
            <a:endParaRPr/>
          </a:p>
        </p:txBody>
      </p:sp>
      <p:sp>
        <p:nvSpPr>
          <p:cNvPr id="577" name="Google Shape;577;p114"/>
          <p:cNvSpPr txBox="1">
            <a:spLocks noGrp="1"/>
          </p:cNvSpPr>
          <p:nvPr>
            <p:ph type="body" idx="2"/>
          </p:nvPr>
        </p:nvSpPr>
        <p:spPr>
          <a:xfrm>
            <a:off x="609442" y="1828800"/>
            <a:ext cx="49898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08" lvl="5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360" lvl="6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412" lvl="7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463" lvl="8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578" name="Google Shape;578;p1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566" y="6415379"/>
            <a:ext cx="1568107" cy="442623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114"/>
          <p:cNvSpPr txBox="1">
            <a:spLocks noGrp="1"/>
          </p:cNvSpPr>
          <p:nvPr>
            <p:ph type="body" idx="3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799">
                <a:solidFill>
                  <a:schemeClr val="l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63382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79;g230b1a41ba8_2_137">
            <a:extLst>
              <a:ext uri="{FF2B5EF4-FFF2-40B4-BE49-F238E27FC236}">
                <a16:creationId xmlns:a16="http://schemas.microsoft.com/office/drawing/2014/main" id="{28BF631E-3E73-31AE-46F8-31ED906C4E86}"/>
              </a:ext>
            </a:extLst>
          </p:cNvPr>
          <p:cNvSpPr/>
          <p:nvPr userDrawn="1"/>
        </p:nvSpPr>
        <p:spPr>
          <a:xfrm>
            <a:off x="6094412" y="1"/>
            <a:ext cx="6094413" cy="6400799"/>
          </a:xfrm>
          <a:prstGeom prst="rect">
            <a:avLst/>
          </a:prstGeom>
          <a:solidFill>
            <a:srgbClr val="311E57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4680600-C2EF-029D-8D52-64FEB6A56A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4413" cy="6400800"/>
          </a:xfrm>
          <a:solidFill>
            <a:schemeClr val="tx1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EB1F37B-9793-21EC-F340-83BFE965D5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08574" y="0"/>
            <a:ext cx="4113729" cy="6400799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999">
                <a:solidFill>
                  <a:schemeClr val="bg1"/>
                </a:solidFill>
              </a:defRPr>
            </a:lvl1pPr>
          </a:lstStyle>
          <a:p>
            <a:r>
              <a:rPr lang="en-US"/>
              <a:t>“Quote here”</a:t>
            </a:r>
          </a:p>
        </p:txBody>
      </p:sp>
    </p:spTree>
    <p:extLst>
      <p:ext uri="{BB962C8B-B14F-4D97-AF65-F5344CB8AC3E}">
        <p14:creationId xmlns:p14="http://schemas.microsoft.com/office/powerpoint/2010/main" val="3201076764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/50 Content 6">
  <p:cSld name="1_50/50 Content 6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115"/>
          <p:cNvSpPr txBox="1">
            <a:spLocks noGrp="1"/>
          </p:cNvSpPr>
          <p:nvPr>
            <p:ph type="body" idx="1"/>
          </p:nvPr>
        </p:nvSpPr>
        <p:spPr>
          <a:xfrm>
            <a:off x="609441" y="1828800"/>
            <a:ext cx="548497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b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99" b="1"/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 b="1"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99" b="1"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2308" lvl="5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199360" lvl="6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6412" lvl="7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3463" lvl="8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2" name="Google Shape;582;p115"/>
          <p:cNvSpPr txBox="1">
            <a:spLocks noGrp="1"/>
          </p:cNvSpPr>
          <p:nvPr>
            <p:ph type="body" idx="2"/>
          </p:nvPr>
        </p:nvSpPr>
        <p:spPr>
          <a:xfrm>
            <a:off x="609441" y="2286000"/>
            <a:ext cx="5484971" cy="381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52" lvl="0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103" lvl="1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55" lvl="2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05" lvl="3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257" lvl="4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3" name="Google Shape;583;p115"/>
          <p:cNvSpPr txBox="1">
            <a:spLocks noGrp="1"/>
          </p:cNvSpPr>
          <p:nvPr>
            <p:ph type="body" idx="3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4" name="Google Shape;584;p115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ctr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8716225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/50 Content 7">
  <p:cSld name="1_50/50 Content 7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116"/>
          <p:cNvSpPr txBox="1">
            <a:spLocks noGrp="1"/>
          </p:cNvSpPr>
          <p:nvPr>
            <p:ph type="body" idx="1"/>
          </p:nvPr>
        </p:nvSpPr>
        <p:spPr>
          <a:xfrm>
            <a:off x="609442" y="1828800"/>
            <a:ext cx="49898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45700" anchor="t" anchorCtr="0">
            <a:normAutofit/>
          </a:bodyPr>
          <a:lstStyle>
            <a:lvl1pPr marL="457052" lvl="0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103" lvl="1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55" lvl="2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05" lvl="3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257" lvl="4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7" name="Google Shape;587;p116"/>
          <p:cNvSpPr txBox="1">
            <a:spLocks noGrp="1"/>
          </p:cNvSpPr>
          <p:nvPr>
            <p:ph type="body" idx="2"/>
          </p:nvPr>
        </p:nvSpPr>
        <p:spPr>
          <a:xfrm>
            <a:off x="6094414" y="1828800"/>
            <a:ext cx="5027891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457200" bIns="45700" anchor="t" anchorCtr="0">
            <a:normAutofit/>
          </a:bodyPr>
          <a:lstStyle>
            <a:lvl1pPr marL="457052" lvl="0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103" lvl="1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55" lvl="2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05" lvl="3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257" lvl="4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8" name="Google Shape;588;p116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ctr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1251499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/50 Content 8">
  <p:cSld name="1_50/50 Content 8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17"/>
          <p:cNvSpPr txBox="1">
            <a:spLocks noGrp="1"/>
          </p:cNvSpPr>
          <p:nvPr>
            <p:ph type="body" idx="1"/>
          </p:nvPr>
        </p:nvSpPr>
        <p:spPr>
          <a:xfrm>
            <a:off x="609443" y="1828800"/>
            <a:ext cx="4989799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45700" anchor="t" anchorCtr="0">
            <a:normAutofit/>
          </a:bodyPr>
          <a:lstStyle>
            <a:lvl1pPr marL="457052" lvl="0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103" lvl="1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55" lvl="2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05" lvl="3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257" lvl="4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1" name="Google Shape;591;p117"/>
          <p:cNvSpPr txBox="1">
            <a:spLocks noGrp="1"/>
          </p:cNvSpPr>
          <p:nvPr>
            <p:ph type="body" idx="2"/>
          </p:nvPr>
        </p:nvSpPr>
        <p:spPr>
          <a:xfrm>
            <a:off x="6094414" y="1828399"/>
            <a:ext cx="5027890" cy="4343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45700" anchor="t" anchorCtr="0">
            <a:normAutofit/>
          </a:bodyPr>
          <a:lstStyle>
            <a:lvl1pPr marL="457052" lvl="0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103" lvl="1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55" lvl="2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05" lvl="3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257" lvl="4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2" name="Google Shape;592;p117"/>
          <p:cNvSpPr txBox="1">
            <a:spLocks noGrp="1"/>
          </p:cNvSpPr>
          <p:nvPr>
            <p:ph type="body" idx="3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3" name="Google Shape;593;p117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ctr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9958830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/50 Content 9">
  <p:cSld name="1_50/50 Content 9"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18"/>
          <p:cNvSpPr txBox="1">
            <a:spLocks noGrp="1"/>
          </p:cNvSpPr>
          <p:nvPr>
            <p:ph type="body" idx="1"/>
          </p:nvPr>
        </p:nvSpPr>
        <p:spPr>
          <a:xfrm>
            <a:off x="609441" y="1828802"/>
            <a:ext cx="5484971" cy="455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45700" anchor="b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99" b="1"/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 b="1"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99" b="1"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2308" lvl="5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199360" lvl="6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6412" lvl="7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3463" lvl="8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6" name="Google Shape;596;p118"/>
          <p:cNvSpPr txBox="1">
            <a:spLocks noGrp="1"/>
          </p:cNvSpPr>
          <p:nvPr>
            <p:ph type="body" idx="2"/>
          </p:nvPr>
        </p:nvSpPr>
        <p:spPr>
          <a:xfrm>
            <a:off x="609442" y="2286000"/>
            <a:ext cx="49898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45700" anchor="t" anchorCtr="0">
            <a:normAutofit/>
          </a:bodyPr>
          <a:lstStyle>
            <a:lvl1pPr marL="457052" lvl="0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103" lvl="1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55" lvl="2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05" lvl="3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257" lvl="4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7" name="Google Shape;597;p118"/>
          <p:cNvSpPr txBox="1">
            <a:spLocks noGrp="1"/>
          </p:cNvSpPr>
          <p:nvPr>
            <p:ph type="body" idx="3"/>
          </p:nvPr>
        </p:nvSpPr>
        <p:spPr>
          <a:xfrm>
            <a:off x="6094413" y="1828800"/>
            <a:ext cx="548497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45700" anchor="b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99" b="1"/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 b="1"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99" b="1"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2308" lvl="5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199360" lvl="6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6412" lvl="7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3463" lvl="8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8" name="Google Shape;598;p118"/>
          <p:cNvSpPr txBox="1">
            <a:spLocks noGrp="1"/>
          </p:cNvSpPr>
          <p:nvPr>
            <p:ph type="body" idx="4"/>
          </p:nvPr>
        </p:nvSpPr>
        <p:spPr>
          <a:xfrm>
            <a:off x="6094413" y="2286000"/>
            <a:ext cx="5484971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45700" anchor="t" anchorCtr="0">
            <a:normAutofit/>
          </a:bodyPr>
          <a:lstStyle>
            <a:lvl1pPr marL="457052" lvl="0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103" lvl="1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55" lvl="2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05" lvl="3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257" lvl="4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9" name="Google Shape;599;p118"/>
          <p:cNvSpPr txBox="1">
            <a:spLocks noGrp="1"/>
          </p:cNvSpPr>
          <p:nvPr>
            <p:ph type="body" idx="5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0" name="Google Shape;600;p118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ctr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7261293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/70 Content 2">
  <p:cSld name="1_30/70 Content 2"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19"/>
          <p:cNvSpPr>
            <a:spLocks noGrp="1"/>
          </p:cNvSpPr>
          <p:nvPr>
            <p:ph type="pic" idx="2"/>
          </p:nvPr>
        </p:nvSpPr>
        <p:spPr>
          <a:xfrm>
            <a:off x="4723170" y="0"/>
            <a:ext cx="7465655" cy="64008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603" name="Google Shape;603;p119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365664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sz="3199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119"/>
          <p:cNvSpPr txBox="1">
            <a:spLocks noGrp="1"/>
          </p:cNvSpPr>
          <p:nvPr>
            <p:ph type="body" idx="1"/>
          </p:nvPr>
        </p:nvSpPr>
        <p:spPr>
          <a:xfrm>
            <a:off x="609441" y="1828800"/>
            <a:ext cx="3656648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08" lvl="5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360" lvl="6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412" lvl="7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463" lvl="8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5" name="Google Shape;605;p119"/>
          <p:cNvSpPr txBox="1">
            <a:spLocks noGrp="1"/>
          </p:cNvSpPr>
          <p:nvPr>
            <p:ph type="body" idx="3"/>
          </p:nvPr>
        </p:nvSpPr>
        <p:spPr>
          <a:xfrm>
            <a:off x="609441" y="0"/>
            <a:ext cx="365664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7687567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/70 Content 4">
  <p:cSld name="1_30/70 Content 4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120"/>
          <p:cNvSpPr>
            <a:spLocks noGrp="1"/>
          </p:cNvSpPr>
          <p:nvPr>
            <p:ph type="pic" idx="2"/>
          </p:nvPr>
        </p:nvSpPr>
        <p:spPr>
          <a:xfrm>
            <a:off x="5317374" y="3657600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608" name="Google Shape;608;p120"/>
          <p:cNvSpPr txBox="1">
            <a:spLocks noGrp="1"/>
          </p:cNvSpPr>
          <p:nvPr>
            <p:ph type="body" idx="1"/>
          </p:nvPr>
        </p:nvSpPr>
        <p:spPr>
          <a:xfrm>
            <a:off x="6551496" y="4572001"/>
            <a:ext cx="1828323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45700" anchor="t" anchorCtr="0">
            <a:normAutofit/>
          </a:bodyPr>
          <a:lstStyle>
            <a:lvl1pPr marL="457052" lvl="0" indent="-22852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 i="0">
                <a:latin typeface="Inter Light"/>
                <a:ea typeface="Inter Light"/>
                <a:cs typeface="Inter Light"/>
                <a:sym typeface="Inter Light"/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9" name="Google Shape;609;p120"/>
          <p:cNvSpPr>
            <a:spLocks noGrp="1"/>
          </p:cNvSpPr>
          <p:nvPr>
            <p:ph type="pic" idx="3"/>
          </p:nvPr>
        </p:nvSpPr>
        <p:spPr>
          <a:xfrm>
            <a:off x="7145698" y="3657600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610" name="Google Shape;610;p120"/>
          <p:cNvSpPr txBox="1">
            <a:spLocks noGrp="1"/>
          </p:cNvSpPr>
          <p:nvPr>
            <p:ph type="body" idx="4"/>
          </p:nvPr>
        </p:nvSpPr>
        <p:spPr>
          <a:xfrm>
            <a:off x="4723169" y="4572001"/>
            <a:ext cx="1828324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45700" anchor="t" anchorCtr="0">
            <a:normAutofit/>
          </a:bodyPr>
          <a:lstStyle>
            <a:lvl1pPr marL="457052" lvl="0" indent="-22852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 i="0">
                <a:latin typeface="Inter Light"/>
                <a:ea typeface="Inter Light"/>
                <a:cs typeface="Inter Light"/>
                <a:sym typeface="Inter Light"/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1" name="Google Shape;611;p120"/>
          <p:cNvSpPr>
            <a:spLocks noGrp="1"/>
          </p:cNvSpPr>
          <p:nvPr>
            <p:ph type="pic" idx="5"/>
          </p:nvPr>
        </p:nvSpPr>
        <p:spPr>
          <a:xfrm>
            <a:off x="8974024" y="3657600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612" name="Google Shape;612;p120"/>
          <p:cNvSpPr txBox="1">
            <a:spLocks noGrp="1"/>
          </p:cNvSpPr>
          <p:nvPr>
            <p:ph type="body" idx="6"/>
          </p:nvPr>
        </p:nvSpPr>
        <p:spPr>
          <a:xfrm>
            <a:off x="8379818" y="4572001"/>
            <a:ext cx="1828324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45700" anchor="t" anchorCtr="0">
            <a:normAutofit/>
          </a:bodyPr>
          <a:lstStyle>
            <a:lvl1pPr marL="457052" lvl="0" indent="-22852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 i="0">
                <a:latin typeface="Inter Light"/>
                <a:ea typeface="Inter Light"/>
                <a:cs typeface="Inter Light"/>
                <a:sym typeface="Inter Light"/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3" name="Google Shape;613;p120"/>
          <p:cNvSpPr txBox="1">
            <a:spLocks noGrp="1"/>
          </p:cNvSpPr>
          <p:nvPr>
            <p:ph type="body" idx="7"/>
          </p:nvPr>
        </p:nvSpPr>
        <p:spPr>
          <a:xfrm>
            <a:off x="10208143" y="4571999"/>
            <a:ext cx="1980683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45700" anchor="t" anchorCtr="0">
            <a:normAutofit/>
          </a:bodyPr>
          <a:lstStyle>
            <a:lvl1pPr marL="457052" lvl="0" indent="-22852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 i="0">
                <a:latin typeface="Inter Light"/>
                <a:ea typeface="Inter Light"/>
                <a:cs typeface="Inter Light"/>
                <a:sym typeface="Inter Light"/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4" name="Google Shape;614;p120"/>
          <p:cNvSpPr>
            <a:spLocks noGrp="1"/>
          </p:cNvSpPr>
          <p:nvPr>
            <p:ph type="pic" idx="8"/>
          </p:nvPr>
        </p:nvSpPr>
        <p:spPr>
          <a:xfrm>
            <a:off x="10878527" y="3657600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615" name="Google Shape;615;p120"/>
          <p:cNvSpPr txBox="1">
            <a:spLocks noGrp="1"/>
          </p:cNvSpPr>
          <p:nvPr>
            <p:ph type="body" idx="9"/>
          </p:nvPr>
        </p:nvSpPr>
        <p:spPr>
          <a:xfrm>
            <a:off x="609441" y="1"/>
            <a:ext cx="3656648" cy="68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6" name="Google Shape;616;p120"/>
          <p:cNvSpPr>
            <a:spLocks noGrp="1"/>
          </p:cNvSpPr>
          <p:nvPr>
            <p:ph type="pic" idx="13"/>
          </p:nvPr>
        </p:nvSpPr>
        <p:spPr>
          <a:xfrm>
            <a:off x="4723171" y="685801"/>
            <a:ext cx="7451068" cy="27432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617" name="Google Shape;617;p120"/>
          <p:cNvSpPr txBox="1">
            <a:spLocks noGrp="1"/>
          </p:cNvSpPr>
          <p:nvPr>
            <p:ph type="title"/>
          </p:nvPr>
        </p:nvSpPr>
        <p:spPr>
          <a:xfrm>
            <a:off x="609441" y="685801"/>
            <a:ext cx="3656648" cy="125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457200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sz="3199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120"/>
          <p:cNvSpPr txBox="1">
            <a:spLocks noGrp="1"/>
          </p:cNvSpPr>
          <p:nvPr>
            <p:ph type="body" idx="14"/>
          </p:nvPr>
        </p:nvSpPr>
        <p:spPr>
          <a:xfrm>
            <a:off x="609441" y="1943101"/>
            <a:ext cx="3656648" cy="1485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4570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08" lvl="5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360" lvl="6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412" lvl="7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463" lvl="8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465650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/33/33 Content 1">
  <p:cSld name="1_33/33/33 Content 1"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21"/>
          <p:cNvSpPr txBox="1">
            <a:spLocks noGrp="1"/>
          </p:cNvSpPr>
          <p:nvPr>
            <p:ph type="body" idx="1"/>
          </p:nvPr>
        </p:nvSpPr>
        <p:spPr>
          <a:xfrm>
            <a:off x="609441" y="1828801"/>
            <a:ext cx="3199567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45700" anchor="t" anchorCtr="0">
            <a:normAutofit/>
          </a:bodyPr>
          <a:lstStyle>
            <a:lvl1pPr marL="457052" lvl="0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103" lvl="1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55" lvl="2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05" lvl="3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257" lvl="4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1" name="Google Shape;621;p121"/>
          <p:cNvSpPr txBox="1">
            <a:spLocks noGrp="1"/>
          </p:cNvSpPr>
          <p:nvPr>
            <p:ph type="body" idx="2"/>
          </p:nvPr>
        </p:nvSpPr>
        <p:spPr>
          <a:xfrm>
            <a:off x="4266089" y="1828800"/>
            <a:ext cx="3199567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45700" anchor="t" anchorCtr="0">
            <a:normAutofit/>
          </a:bodyPr>
          <a:lstStyle>
            <a:lvl1pPr marL="457052" lvl="0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103" lvl="1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55" lvl="2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05" lvl="3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257" lvl="4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2" name="Google Shape;622;p121"/>
          <p:cNvSpPr txBox="1">
            <a:spLocks noGrp="1"/>
          </p:cNvSpPr>
          <p:nvPr>
            <p:ph type="body" idx="3"/>
          </p:nvPr>
        </p:nvSpPr>
        <p:spPr>
          <a:xfrm>
            <a:off x="7922738" y="1828801"/>
            <a:ext cx="3199568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45700" anchor="t" anchorCtr="0">
            <a:normAutofit/>
          </a:bodyPr>
          <a:lstStyle>
            <a:lvl1pPr marL="457052" lvl="0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103" lvl="1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55" lvl="2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05" lvl="3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257" lvl="4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3" name="Google Shape;623;p121"/>
          <p:cNvSpPr txBox="1">
            <a:spLocks noGrp="1"/>
          </p:cNvSpPr>
          <p:nvPr>
            <p:ph type="body" idx="4"/>
          </p:nvPr>
        </p:nvSpPr>
        <p:spPr>
          <a:xfrm>
            <a:off x="609441" y="0"/>
            <a:ext cx="4570809" cy="68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4" name="Google Shape;624;p121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ctr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4867905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/33/33 Content 2">
  <p:cSld name="1_33/33/33 Content 2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22"/>
          <p:cNvSpPr txBox="1">
            <a:spLocks noGrp="1"/>
          </p:cNvSpPr>
          <p:nvPr>
            <p:ph type="body" idx="1"/>
          </p:nvPr>
        </p:nvSpPr>
        <p:spPr>
          <a:xfrm>
            <a:off x="609442" y="1828800"/>
            <a:ext cx="319956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4570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 b="1" i="0">
                <a:latin typeface="Arial"/>
                <a:ea typeface="Arial"/>
                <a:cs typeface="Arial"/>
                <a:sym typeface="Arial"/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7" name="Google Shape;627;p122"/>
          <p:cNvSpPr txBox="1">
            <a:spLocks noGrp="1"/>
          </p:cNvSpPr>
          <p:nvPr>
            <p:ph type="body" idx="2"/>
          </p:nvPr>
        </p:nvSpPr>
        <p:spPr>
          <a:xfrm>
            <a:off x="4266090" y="1828801"/>
            <a:ext cx="3199570" cy="68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4570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 b="1" i="0">
                <a:latin typeface="Arial"/>
                <a:ea typeface="Arial"/>
                <a:cs typeface="Arial"/>
                <a:sym typeface="Arial"/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8" name="Google Shape;628;p122"/>
          <p:cNvSpPr txBox="1">
            <a:spLocks noGrp="1"/>
          </p:cNvSpPr>
          <p:nvPr>
            <p:ph type="body" idx="3"/>
          </p:nvPr>
        </p:nvSpPr>
        <p:spPr>
          <a:xfrm>
            <a:off x="7922737" y="1828802"/>
            <a:ext cx="3199570" cy="685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4570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 b="1" i="0">
                <a:latin typeface="Arial"/>
                <a:ea typeface="Arial"/>
                <a:cs typeface="Arial"/>
                <a:sym typeface="Arial"/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9" name="Google Shape;629;p122"/>
          <p:cNvSpPr txBox="1">
            <a:spLocks noGrp="1"/>
          </p:cNvSpPr>
          <p:nvPr>
            <p:ph type="body" idx="4"/>
          </p:nvPr>
        </p:nvSpPr>
        <p:spPr>
          <a:xfrm>
            <a:off x="609444" y="2514598"/>
            <a:ext cx="3199566" cy="3657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4570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0" name="Google Shape;630;p122"/>
          <p:cNvSpPr txBox="1">
            <a:spLocks noGrp="1"/>
          </p:cNvSpPr>
          <p:nvPr>
            <p:ph type="body" idx="5"/>
          </p:nvPr>
        </p:nvSpPr>
        <p:spPr>
          <a:xfrm>
            <a:off x="4266088" y="2513711"/>
            <a:ext cx="3199570" cy="3658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4570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1" name="Google Shape;631;p122"/>
          <p:cNvSpPr txBox="1">
            <a:spLocks noGrp="1"/>
          </p:cNvSpPr>
          <p:nvPr>
            <p:ph type="body" idx="6"/>
          </p:nvPr>
        </p:nvSpPr>
        <p:spPr>
          <a:xfrm>
            <a:off x="7922738" y="2514155"/>
            <a:ext cx="3199568" cy="3658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4570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2" name="Google Shape;632;p122"/>
          <p:cNvSpPr txBox="1">
            <a:spLocks noGrp="1"/>
          </p:cNvSpPr>
          <p:nvPr>
            <p:ph type="body" idx="7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3" name="Google Shape;633;p122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ctr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1235835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/33/33 Content 4">
  <p:cSld name="1_33/33/33 Content 4"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23"/>
          <p:cNvSpPr/>
          <p:nvPr/>
        </p:nvSpPr>
        <p:spPr>
          <a:xfrm>
            <a:off x="0" y="685800"/>
            <a:ext cx="4723170" cy="274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123"/>
          <p:cNvSpPr>
            <a:spLocks noGrp="1"/>
          </p:cNvSpPr>
          <p:nvPr>
            <p:ph type="pic" idx="2"/>
          </p:nvPr>
        </p:nvSpPr>
        <p:spPr>
          <a:xfrm>
            <a:off x="4723171" y="685800"/>
            <a:ext cx="7451068" cy="27432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637" name="Google Shape;637;p123"/>
          <p:cNvSpPr txBox="1">
            <a:spLocks noGrp="1"/>
          </p:cNvSpPr>
          <p:nvPr>
            <p:ph type="title"/>
          </p:nvPr>
        </p:nvSpPr>
        <p:spPr>
          <a:xfrm>
            <a:off x="609441" y="914400"/>
            <a:ext cx="365664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sz="31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123"/>
          <p:cNvSpPr txBox="1">
            <a:spLocks noGrp="1"/>
          </p:cNvSpPr>
          <p:nvPr>
            <p:ph type="body" idx="1"/>
          </p:nvPr>
        </p:nvSpPr>
        <p:spPr>
          <a:xfrm>
            <a:off x="609441" y="1828803"/>
            <a:ext cx="3656648" cy="137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08" lvl="5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360" lvl="6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412" lvl="7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463" lvl="8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9" name="Google Shape;639;p123"/>
          <p:cNvSpPr txBox="1">
            <a:spLocks noGrp="1"/>
          </p:cNvSpPr>
          <p:nvPr>
            <p:ph type="body" idx="3"/>
          </p:nvPr>
        </p:nvSpPr>
        <p:spPr>
          <a:xfrm>
            <a:off x="1523603" y="3886597"/>
            <a:ext cx="2285405" cy="685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52" lvl="0" indent="-2285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0" name="Google Shape;640;p123"/>
          <p:cNvSpPr>
            <a:spLocks noGrp="1"/>
          </p:cNvSpPr>
          <p:nvPr>
            <p:ph type="pic" idx="4"/>
          </p:nvPr>
        </p:nvSpPr>
        <p:spPr>
          <a:xfrm>
            <a:off x="618866" y="3889971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641" name="Google Shape;641;p123"/>
          <p:cNvSpPr txBox="1">
            <a:spLocks noGrp="1"/>
          </p:cNvSpPr>
          <p:nvPr>
            <p:ph type="body" idx="5"/>
          </p:nvPr>
        </p:nvSpPr>
        <p:spPr>
          <a:xfrm>
            <a:off x="1523603" y="4572001"/>
            <a:ext cx="228540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 i="0">
                <a:latin typeface="Inter Light"/>
                <a:ea typeface="Inter Light"/>
                <a:cs typeface="Inter Light"/>
                <a:sym typeface="Inter Light"/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2" name="Google Shape;642;p123"/>
          <p:cNvSpPr txBox="1">
            <a:spLocks noGrp="1"/>
          </p:cNvSpPr>
          <p:nvPr>
            <p:ph type="body" idx="6"/>
          </p:nvPr>
        </p:nvSpPr>
        <p:spPr>
          <a:xfrm>
            <a:off x="5204562" y="3886597"/>
            <a:ext cx="2261094" cy="685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52" lvl="0" indent="-2285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3" name="Google Shape;643;p123"/>
          <p:cNvSpPr>
            <a:spLocks noGrp="1"/>
          </p:cNvSpPr>
          <p:nvPr>
            <p:ph type="pic" idx="7"/>
          </p:nvPr>
        </p:nvSpPr>
        <p:spPr>
          <a:xfrm>
            <a:off x="4275513" y="3889971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644" name="Google Shape;644;p123"/>
          <p:cNvSpPr txBox="1">
            <a:spLocks noGrp="1"/>
          </p:cNvSpPr>
          <p:nvPr>
            <p:ph type="body" idx="8"/>
          </p:nvPr>
        </p:nvSpPr>
        <p:spPr>
          <a:xfrm>
            <a:off x="5198387" y="4572000"/>
            <a:ext cx="2261094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 i="0">
                <a:latin typeface="Inter Light"/>
                <a:ea typeface="Inter Light"/>
                <a:cs typeface="Inter Light"/>
                <a:sym typeface="Inter Light"/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5" name="Google Shape;645;p123"/>
          <p:cNvSpPr txBox="1">
            <a:spLocks noGrp="1"/>
          </p:cNvSpPr>
          <p:nvPr>
            <p:ph type="body" idx="9"/>
          </p:nvPr>
        </p:nvSpPr>
        <p:spPr>
          <a:xfrm>
            <a:off x="8861211" y="3886597"/>
            <a:ext cx="2261094" cy="685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52" lvl="0" indent="-2285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6" name="Google Shape;646;p123"/>
          <p:cNvSpPr>
            <a:spLocks noGrp="1"/>
          </p:cNvSpPr>
          <p:nvPr>
            <p:ph type="pic" idx="13"/>
          </p:nvPr>
        </p:nvSpPr>
        <p:spPr>
          <a:xfrm>
            <a:off x="7932457" y="3889971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647" name="Google Shape;647;p123"/>
          <p:cNvSpPr txBox="1">
            <a:spLocks noGrp="1"/>
          </p:cNvSpPr>
          <p:nvPr>
            <p:ph type="body" idx="14"/>
          </p:nvPr>
        </p:nvSpPr>
        <p:spPr>
          <a:xfrm>
            <a:off x="8861209" y="4572000"/>
            <a:ext cx="2261094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 i="0">
                <a:latin typeface="Inter Light"/>
                <a:ea typeface="Inter Light"/>
                <a:cs typeface="Inter Light"/>
                <a:sym typeface="Inter Light"/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8" name="Google Shape;648;p123"/>
          <p:cNvSpPr txBox="1">
            <a:spLocks noGrp="1"/>
          </p:cNvSpPr>
          <p:nvPr>
            <p:ph type="body" idx="15"/>
          </p:nvPr>
        </p:nvSpPr>
        <p:spPr>
          <a:xfrm>
            <a:off x="609441" y="0"/>
            <a:ext cx="365664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0887301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 1">
  <p:cSld name="1_End 1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25"/>
          <p:cNvSpPr/>
          <p:nvPr/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125"/>
          <p:cNvSpPr txBox="1">
            <a:spLocks noGrp="1"/>
          </p:cNvSpPr>
          <p:nvPr>
            <p:ph type="title"/>
          </p:nvPr>
        </p:nvSpPr>
        <p:spPr>
          <a:xfrm>
            <a:off x="609442" y="685800"/>
            <a:ext cx="49898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sz="31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125"/>
          <p:cNvSpPr txBox="1">
            <a:spLocks noGrp="1"/>
          </p:cNvSpPr>
          <p:nvPr>
            <p:ph type="body" idx="1"/>
          </p:nvPr>
        </p:nvSpPr>
        <p:spPr>
          <a:xfrm>
            <a:off x="6094414" y="0"/>
            <a:ext cx="609441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731500" rIns="457200" bIns="73150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99"/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799"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2308" lvl="5" indent="-35548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6pPr>
            <a:lvl7pPr marL="3199360" lvl="6" indent="-35548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7pPr>
            <a:lvl8pPr marL="3656412" lvl="7" indent="-35548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8pPr>
            <a:lvl9pPr marL="4113463" lvl="8" indent="-35548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9pPr>
          </a:lstStyle>
          <a:p>
            <a:endParaRPr/>
          </a:p>
        </p:txBody>
      </p:sp>
      <p:sp>
        <p:nvSpPr>
          <p:cNvPr id="653" name="Google Shape;653;p125"/>
          <p:cNvSpPr txBox="1">
            <a:spLocks noGrp="1"/>
          </p:cNvSpPr>
          <p:nvPr>
            <p:ph type="body" idx="2"/>
          </p:nvPr>
        </p:nvSpPr>
        <p:spPr>
          <a:xfrm>
            <a:off x="609442" y="3429000"/>
            <a:ext cx="49898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08" lvl="5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360" lvl="6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412" lvl="7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463" lvl="8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4" name="Google Shape;654;p125"/>
          <p:cNvSpPr txBox="1">
            <a:spLocks noGrp="1"/>
          </p:cNvSpPr>
          <p:nvPr>
            <p:ph type="body" idx="3"/>
          </p:nvPr>
        </p:nvSpPr>
        <p:spPr>
          <a:xfrm>
            <a:off x="609442" y="685800"/>
            <a:ext cx="4989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799">
                <a:solidFill>
                  <a:schemeClr val="l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55" name="Google Shape;655;p125" descr="A picture containing text, clip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2241" y="5446441"/>
            <a:ext cx="1966907" cy="555189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125"/>
          <p:cNvSpPr txBox="1"/>
          <p:nvPr/>
        </p:nvSpPr>
        <p:spPr>
          <a:xfrm>
            <a:off x="609441" y="5925981"/>
            <a:ext cx="2285405" cy="246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688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 Beyond Workflows ™️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73500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6916-4E23-4E78-B052-EED9A27924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66522" y="1143000"/>
            <a:ext cx="10055781" cy="3195536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 algn="ctr">
              <a:lnSpc>
                <a:spcPct val="150000"/>
              </a:lnSpc>
              <a:defRPr sz="3999" b="1" i="0">
                <a:solidFill>
                  <a:srgbClr val="311E57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96AA36-0472-4813-A319-EA8C258D85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66522" y="5715001"/>
            <a:ext cx="10055781" cy="457200"/>
          </a:xfrm>
        </p:spPr>
        <p:txBody>
          <a:bodyPr wrap="square" tIns="91440">
            <a:normAutofit/>
          </a:bodyPr>
          <a:lstStyle>
            <a:lvl1pPr marL="0" indent="0" algn="r">
              <a:buNone/>
              <a:defRPr sz="1200">
                <a:solidFill>
                  <a:schemeClr val="tx1"/>
                </a:solidFill>
                <a:latin typeface="+mj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Credit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6097ED92-D201-561A-7478-554982766C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2489" y="0"/>
            <a:ext cx="4570809" cy="68580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1310898587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 Next Steps 1">
  <p:cSld name="1_End Next Steps 1"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26"/>
          <p:cNvSpPr/>
          <p:nvPr/>
        </p:nvSpPr>
        <p:spPr>
          <a:xfrm>
            <a:off x="1" y="0"/>
            <a:ext cx="7013336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126"/>
          <p:cNvSpPr txBox="1">
            <a:spLocks noGrp="1"/>
          </p:cNvSpPr>
          <p:nvPr>
            <p:ph type="title"/>
          </p:nvPr>
        </p:nvSpPr>
        <p:spPr>
          <a:xfrm>
            <a:off x="609441" y="1143000"/>
            <a:ext cx="5942052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sz="31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126"/>
          <p:cNvSpPr txBox="1">
            <a:spLocks noGrp="1"/>
          </p:cNvSpPr>
          <p:nvPr>
            <p:ph type="body" idx="1"/>
          </p:nvPr>
        </p:nvSpPr>
        <p:spPr>
          <a:xfrm>
            <a:off x="7465656" y="685801"/>
            <a:ext cx="4113728" cy="548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rmAutofit/>
          </a:bodyPr>
          <a:lstStyle>
            <a:lvl1pPr marL="457052" lvl="0" indent="-22852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99"/>
            </a:lvl1pPr>
            <a:lvl2pPr marL="914103" lvl="1" indent="-355484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2pPr>
            <a:lvl3pPr marL="1371155" lvl="2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799"/>
            </a:lvl3pPr>
            <a:lvl4pPr marL="1828205" lvl="3" indent="-330093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5257" lvl="4" indent="-330093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2308" lvl="5" indent="-35548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6pPr>
            <a:lvl7pPr marL="3199360" lvl="6" indent="-35548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7pPr>
            <a:lvl8pPr marL="3656412" lvl="7" indent="-35548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8pPr>
            <a:lvl9pPr marL="4113463" lvl="8" indent="-35548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999"/>
            </a:lvl9pPr>
          </a:lstStyle>
          <a:p>
            <a:endParaRPr/>
          </a:p>
        </p:txBody>
      </p:sp>
      <p:sp>
        <p:nvSpPr>
          <p:cNvPr id="661" name="Google Shape;661;p126"/>
          <p:cNvSpPr txBox="1"/>
          <p:nvPr/>
        </p:nvSpPr>
        <p:spPr>
          <a:xfrm>
            <a:off x="609443" y="685800"/>
            <a:ext cx="554770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82827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Next Steps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2" name="Google Shape;662;p126" descr="A picture containing text, clip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2241" y="5446441"/>
            <a:ext cx="1966907" cy="555189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126"/>
          <p:cNvSpPr txBox="1"/>
          <p:nvPr/>
        </p:nvSpPr>
        <p:spPr>
          <a:xfrm>
            <a:off x="609441" y="5925981"/>
            <a:ext cx="2285405" cy="246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688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 Beyond Workflows ™️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586253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1_Two Content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30b1a41ba8_0_83"/>
          <p:cNvSpPr txBox="1">
            <a:spLocks noGrp="1"/>
          </p:cNvSpPr>
          <p:nvPr>
            <p:ph type="title"/>
          </p:nvPr>
        </p:nvSpPr>
        <p:spPr>
          <a:xfrm>
            <a:off x="1408698" y="1127051"/>
            <a:ext cx="9371359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99" b="1" i="0">
                <a:solidFill>
                  <a:srgbClr val="231F2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g230b1a41ba8_0_83"/>
          <p:cNvSpPr txBox="1">
            <a:spLocks noGrp="1"/>
          </p:cNvSpPr>
          <p:nvPr>
            <p:ph type="body" idx="1"/>
          </p:nvPr>
        </p:nvSpPr>
        <p:spPr>
          <a:xfrm>
            <a:off x="609441" y="1577340"/>
            <a:ext cx="5302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052" lvl="0" indent="-2285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103" lvl="1" indent="-2285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155" lvl="2" indent="-2285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205" lvl="3" indent="-2285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5257" lvl="4" indent="-2285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2308" lvl="5" indent="-2285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199360" lvl="6" indent="-2285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6412" lvl="7" indent="-2285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3463" lvl="8" indent="-2285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g230b1a41ba8_0_83"/>
          <p:cNvSpPr txBox="1">
            <a:spLocks noGrp="1"/>
          </p:cNvSpPr>
          <p:nvPr>
            <p:ph type="body" idx="2"/>
          </p:nvPr>
        </p:nvSpPr>
        <p:spPr>
          <a:xfrm>
            <a:off x="6277245" y="1577340"/>
            <a:ext cx="5302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052" lvl="0" indent="-2285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103" lvl="1" indent="-2285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155" lvl="2" indent="-2285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205" lvl="3" indent="-2285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5257" lvl="4" indent="-2285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2308" lvl="5" indent="-2285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199360" lvl="6" indent="-2285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6412" lvl="7" indent="-2285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3463" lvl="8" indent="-2285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8" name="Google Shape;668;g230b1a41ba8_0_83"/>
          <p:cNvSpPr txBox="1">
            <a:spLocks noGrp="1"/>
          </p:cNvSpPr>
          <p:nvPr>
            <p:ph type="ftr" idx="11"/>
          </p:nvPr>
        </p:nvSpPr>
        <p:spPr>
          <a:xfrm>
            <a:off x="683494" y="6441160"/>
            <a:ext cx="2722091" cy="16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1" b="0" i="0" u="none" strike="noStrike" cap="none">
                <a:solidFill>
                  <a:srgbClr val="02030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9" name="Google Shape;669;g230b1a41ba8_0_83"/>
          <p:cNvSpPr txBox="1">
            <a:spLocks noGrp="1"/>
          </p:cNvSpPr>
          <p:nvPr>
            <p:ph type="dt" idx="10"/>
          </p:nvPr>
        </p:nvSpPr>
        <p:spPr>
          <a:xfrm>
            <a:off x="609442" y="6377941"/>
            <a:ext cx="280337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0" name="Google Shape;670;g230b1a41ba8_0_83"/>
          <p:cNvSpPr txBox="1">
            <a:spLocks noGrp="1"/>
          </p:cNvSpPr>
          <p:nvPr>
            <p:ph type="sldNum" idx="12"/>
          </p:nvPr>
        </p:nvSpPr>
        <p:spPr>
          <a:xfrm>
            <a:off x="8775955" y="6377942"/>
            <a:ext cx="280337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66501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1_Blank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30b1a41ba8_0_130"/>
          <p:cNvSpPr txBox="1">
            <a:spLocks noGrp="1"/>
          </p:cNvSpPr>
          <p:nvPr>
            <p:ph type="ftr" idx="11"/>
          </p:nvPr>
        </p:nvSpPr>
        <p:spPr>
          <a:xfrm>
            <a:off x="683494" y="6441160"/>
            <a:ext cx="2722091" cy="16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1" b="0" i="0" u="none" strike="noStrike" cap="none">
                <a:solidFill>
                  <a:srgbClr val="02030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g230b1a41ba8_0_130"/>
          <p:cNvSpPr txBox="1">
            <a:spLocks noGrp="1"/>
          </p:cNvSpPr>
          <p:nvPr>
            <p:ph type="dt" idx="10"/>
          </p:nvPr>
        </p:nvSpPr>
        <p:spPr>
          <a:xfrm>
            <a:off x="609442" y="6377941"/>
            <a:ext cx="280337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g230b1a41ba8_0_130"/>
          <p:cNvSpPr txBox="1">
            <a:spLocks noGrp="1"/>
          </p:cNvSpPr>
          <p:nvPr>
            <p:ph type="sldNum" idx="12"/>
          </p:nvPr>
        </p:nvSpPr>
        <p:spPr>
          <a:xfrm>
            <a:off x="8775955" y="6377942"/>
            <a:ext cx="280337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7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528692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body tex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2CCFA-69DC-4E4B-A2E0-97483561E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615" y="475043"/>
            <a:ext cx="6301187" cy="678844"/>
          </a:xfrm>
          <a:prstGeom prst="rect">
            <a:avLst/>
          </a:prstGeom>
        </p:spPr>
        <p:txBody>
          <a:bodyPr/>
          <a:lstStyle>
            <a:lvl1pPr>
              <a:defRPr sz="3199" b="1" i="0">
                <a:solidFill>
                  <a:schemeClr val="accent1"/>
                </a:solidFill>
                <a:latin typeface="Barlow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DC3AAE3-8CA4-E245-B30D-2D1847D7F7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90318" y="596903"/>
            <a:ext cx="4174256" cy="5114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491B2CB8-15D3-8E4D-A496-7BC975F08FB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2382" y="1295403"/>
            <a:ext cx="6279421" cy="4331703"/>
          </a:xfrm>
          <a:custGeom>
            <a:avLst/>
            <a:gdLst>
              <a:gd name="connsiteX0" fmla="*/ 0 w 4702628"/>
              <a:gd name="connsiteY0" fmla="*/ 0 h 2829155"/>
              <a:gd name="connsiteX1" fmla="*/ 4702628 w 4702628"/>
              <a:gd name="connsiteY1" fmla="*/ 0 h 2829155"/>
              <a:gd name="connsiteX2" fmla="*/ 4702628 w 4702628"/>
              <a:gd name="connsiteY2" fmla="*/ 2829155 h 2829155"/>
              <a:gd name="connsiteX3" fmla="*/ 0 w 4702628"/>
              <a:gd name="connsiteY3" fmla="*/ 2829155 h 2829155"/>
              <a:gd name="connsiteX4" fmla="*/ 0 w 4702628"/>
              <a:gd name="connsiteY4" fmla="*/ 0 h 2829155"/>
              <a:gd name="connsiteX0" fmla="*/ 0 w 4702628"/>
              <a:gd name="connsiteY0" fmla="*/ 0 h 2829155"/>
              <a:gd name="connsiteX1" fmla="*/ 4702628 w 4702628"/>
              <a:gd name="connsiteY1" fmla="*/ 0 h 2829155"/>
              <a:gd name="connsiteX2" fmla="*/ 3844595 w 4702628"/>
              <a:gd name="connsiteY2" fmla="*/ 2829155 h 2829155"/>
              <a:gd name="connsiteX3" fmla="*/ 0 w 4702628"/>
              <a:gd name="connsiteY3" fmla="*/ 2829155 h 2829155"/>
              <a:gd name="connsiteX4" fmla="*/ 0 w 4702628"/>
              <a:gd name="connsiteY4" fmla="*/ 0 h 2829155"/>
              <a:gd name="connsiteX0" fmla="*/ 0 w 5109724"/>
              <a:gd name="connsiteY0" fmla="*/ 0 h 2829155"/>
              <a:gd name="connsiteX1" fmla="*/ 5109724 w 5109724"/>
              <a:gd name="connsiteY1" fmla="*/ 0 h 2829155"/>
              <a:gd name="connsiteX2" fmla="*/ 3844595 w 5109724"/>
              <a:gd name="connsiteY2" fmla="*/ 2829155 h 2829155"/>
              <a:gd name="connsiteX3" fmla="*/ 0 w 5109724"/>
              <a:gd name="connsiteY3" fmla="*/ 2829155 h 2829155"/>
              <a:gd name="connsiteX4" fmla="*/ 0 w 5109724"/>
              <a:gd name="connsiteY4" fmla="*/ 0 h 2829155"/>
              <a:gd name="connsiteX0" fmla="*/ 0 w 5147302"/>
              <a:gd name="connsiteY0" fmla="*/ 0 h 2829155"/>
              <a:gd name="connsiteX1" fmla="*/ 5147302 w 5147302"/>
              <a:gd name="connsiteY1" fmla="*/ 6263 h 2829155"/>
              <a:gd name="connsiteX2" fmla="*/ 3844595 w 5147302"/>
              <a:gd name="connsiteY2" fmla="*/ 2829155 h 2829155"/>
              <a:gd name="connsiteX3" fmla="*/ 0 w 5147302"/>
              <a:gd name="connsiteY3" fmla="*/ 2829155 h 2829155"/>
              <a:gd name="connsiteX4" fmla="*/ 0 w 5147302"/>
              <a:gd name="connsiteY4" fmla="*/ 0 h 2829155"/>
              <a:gd name="connsiteX0" fmla="*/ 0 w 5147302"/>
              <a:gd name="connsiteY0" fmla="*/ 0 h 2829155"/>
              <a:gd name="connsiteX1" fmla="*/ 5147302 w 5147302"/>
              <a:gd name="connsiteY1" fmla="*/ 6263 h 2829155"/>
              <a:gd name="connsiteX2" fmla="*/ 3688020 w 5147302"/>
              <a:gd name="connsiteY2" fmla="*/ 2829155 h 2829155"/>
              <a:gd name="connsiteX3" fmla="*/ 0 w 5147302"/>
              <a:gd name="connsiteY3" fmla="*/ 2829155 h 2829155"/>
              <a:gd name="connsiteX4" fmla="*/ 0 w 5147302"/>
              <a:gd name="connsiteY4" fmla="*/ 0 h 2829155"/>
              <a:gd name="connsiteX0" fmla="*/ 0 w 5247510"/>
              <a:gd name="connsiteY0" fmla="*/ 0 h 2829155"/>
              <a:gd name="connsiteX1" fmla="*/ 5247510 w 5247510"/>
              <a:gd name="connsiteY1" fmla="*/ 6263 h 2829155"/>
              <a:gd name="connsiteX2" fmla="*/ 3688020 w 5247510"/>
              <a:gd name="connsiteY2" fmla="*/ 2829155 h 2829155"/>
              <a:gd name="connsiteX3" fmla="*/ 0 w 5247510"/>
              <a:gd name="connsiteY3" fmla="*/ 2829155 h 2829155"/>
              <a:gd name="connsiteX4" fmla="*/ 0 w 5247510"/>
              <a:gd name="connsiteY4" fmla="*/ 0 h 2829155"/>
              <a:gd name="connsiteX0" fmla="*/ 0 w 5247510"/>
              <a:gd name="connsiteY0" fmla="*/ 0 h 2829155"/>
              <a:gd name="connsiteX1" fmla="*/ 5247510 w 5247510"/>
              <a:gd name="connsiteY1" fmla="*/ 6263 h 2829155"/>
              <a:gd name="connsiteX2" fmla="*/ 3418710 w 5247510"/>
              <a:gd name="connsiteY2" fmla="*/ 2829155 h 2829155"/>
              <a:gd name="connsiteX3" fmla="*/ 0 w 5247510"/>
              <a:gd name="connsiteY3" fmla="*/ 2829155 h 2829155"/>
              <a:gd name="connsiteX4" fmla="*/ 0 w 5247510"/>
              <a:gd name="connsiteY4" fmla="*/ 0 h 2829155"/>
              <a:gd name="connsiteX0" fmla="*/ 0 w 5255326"/>
              <a:gd name="connsiteY0" fmla="*/ 0 h 2829155"/>
              <a:gd name="connsiteX1" fmla="*/ 5247510 w 5255326"/>
              <a:gd name="connsiteY1" fmla="*/ 6263 h 2829155"/>
              <a:gd name="connsiteX2" fmla="*/ 5255326 w 5255326"/>
              <a:gd name="connsiteY2" fmla="*/ 2825752 h 2829155"/>
              <a:gd name="connsiteX3" fmla="*/ 0 w 5255326"/>
              <a:gd name="connsiteY3" fmla="*/ 2829155 h 2829155"/>
              <a:gd name="connsiteX4" fmla="*/ 0 w 5255326"/>
              <a:gd name="connsiteY4" fmla="*/ 0 h 2829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5326" h="2829155">
                <a:moveTo>
                  <a:pt x="0" y="0"/>
                </a:moveTo>
                <a:lnTo>
                  <a:pt x="5247510" y="6263"/>
                </a:lnTo>
                <a:cubicBezTo>
                  <a:pt x="5250115" y="946093"/>
                  <a:pt x="5252721" y="1885922"/>
                  <a:pt x="5255326" y="2825752"/>
                </a:cubicBezTo>
                <a:lnTo>
                  <a:pt x="0" y="2829155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33"/>
              </a:spcAft>
              <a:buNone/>
              <a:defRPr sz="1467" b="0" i="0">
                <a:solidFill>
                  <a:schemeClr val="tx2"/>
                </a:solidFill>
                <a:latin typeface="Barlow Light" pitchFamily="2" charset="77"/>
              </a:defRPr>
            </a:lvl1pPr>
            <a:lvl2pPr marL="184087" indent="-173506">
              <a:lnSpc>
                <a:spcPct val="110000"/>
              </a:lnSpc>
              <a:spcBef>
                <a:spcPts val="0"/>
              </a:spcBef>
              <a:spcAft>
                <a:spcPts val="533"/>
              </a:spcAft>
              <a:buFont typeface="Arial" panose="020B0604020202020204" pitchFamily="34" charset="0"/>
              <a:buChar char="•"/>
              <a:tabLst/>
              <a:defRPr sz="1467" b="0" i="0">
                <a:solidFill>
                  <a:schemeClr val="tx2"/>
                </a:solidFill>
                <a:latin typeface="Barlow Light" pitchFamily="2" charset="77"/>
              </a:defRPr>
            </a:lvl2pPr>
            <a:lvl3pPr marL="914080" indent="0">
              <a:buNone/>
              <a:defRPr sz="1333" b="0" i="0">
                <a:solidFill>
                  <a:schemeClr val="tx2"/>
                </a:solidFill>
                <a:latin typeface="Barlow Light" pitchFamily="2" charset="77"/>
              </a:defRPr>
            </a:lvl3pPr>
            <a:lvl4pPr marL="1371121" indent="0">
              <a:buNone/>
              <a:defRPr sz="1200" b="0" i="0">
                <a:solidFill>
                  <a:schemeClr val="tx2"/>
                </a:solidFill>
                <a:latin typeface="Barlow Light" pitchFamily="2" charset="77"/>
              </a:defRPr>
            </a:lvl4pPr>
            <a:lvl5pPr marL="1828160" indent="0">
              <a:buNone/>
              <a:defRPr sz="1200" b="0" i="0">
                <a:solidFill>
                  <a:schemeClr val="tx2"/>
                </a:solidFill>
                <a:latin typeface="Barlow Light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5F6280-8757-EC46-A4DB-C4730921FCD4}"/>
              </a:ext>
            </a:extLst>
          </p:cNvPr>
          <p:cNvSpPr/>
          <p:nvPr userDrawn="1"/>
        </p:nvSpPr>
        <p:spPr>
          <a:xfrm>
            <a:off x="0" y="6237517"/>
            <a:ext cx="12188825" cy="6204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459CBE-2096-F345-9D7C-8EE573D7A638}"/>
              </a:ext>
            </a:extLst>
          </p:cNvPr>
          <p:cNvSpPr/>
          <p:nvPr userDrawn="1"/>
        </p:nvSpPr>
        <p:spPr>
          <a:xfrm>
            <a:off x="0" y="6237517"/>
            <a:ext cx="626138" cy="6204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20C0DE7-3FB2-FB45-A131-89F2DC41A1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413" y="6354912"/>
            <a:ext cx="315603" cy="394607"/>
          </a:xfrm>
          <a:prstGeom prst="rect">
            <a:avLst/>
          </a:prstGeom>
        </p:spPr>
      </p:pic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E7C0A655-55A7-9C44-BC22-847223C479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0562" y="6376338"/>
            <a:ext cx="411372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1333" b="1" i="0">
                <a:latin typeface="Barlow SemiBold" pitchFamily="2" charset="77"/>
              </a:defRPr>
            </a:lvl1pPr>
          </a:lstStyle>
          <a:p>
            <a:r>
              <a:rPr lang="en-CA"/>
              <a:t>CONFIDENTIAL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1C44502A-67BB-C940-AC63-352921F58E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defRPr lang="en-US" sz="1600" b="1" i="0">
                <a:latin typeface="Barlow SemiBold" pitchFamily="2" charset="77"/>
              </a:defRPr>
            </a:lvl1pPr>
          </a:lstStyle>
          <a:p>
            <a:pPr algn="r"/>
            <a:fld id="{BB4F68FE-BCF1-704B-9962-E76C2089D4EB}" type="slidenum">
              <a:rPr lang="en-CA"/>
              <a:pPr algn="r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7618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79" userDrawn="1">
          <p15:clr>
            <a:srgbClr val="FBAE40"/>
          </p15:clr>
        </p15:guide>
        <p15:guide id="3" pos="295" userDrawn="1">
          <p15:clr>
            <a:srgbClr val="FBAE40"/>
          </p15:clr>
        </p15:guide>
        <p15:guide id="4" pos="5464" userDrawn="1">
          <p15:clr>
            <a:srgbClr val="FBAE40"/>
          </p15:clr>
        </p15:guide>
        <p15:guide id="5" orient="horz" pos="282" userDrawn="1">
          <p15:clr>
            <a:srgbClr val="FBAE40"/>
          </p15:clr>
        </p15:guide>
      </p15:sldGuideLst>
    </p:ext>
  </p:extLs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body tex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2CCFA-69DC-4E4B-A2E0-97483561E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615" y="475043"/>
            <a:ext cx="6301187" cy="678844"/>
          </a:xfrm>
          <a:prstGeom prst="rect">
            <a:avLst/>
          </a:prstGeom>
        </p:spPr>
        <p:txBody>
          <a:bodyPr/>
          <a:lstStyle>
            <a:lvl1pPr>
              <a:defRPr sz="3199" b="1" i="0">
                <a:solidFill>
                  <a:schemeClr val="accent1"/>
                </a:solidFill>
                <a:latin typeface="Barlow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DC3AAE3-8CA4-E245-B30D-2D1847D7F7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90318" y="596903"/>
            <a:ext cx="4174256" cy="5114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491B2CB8-15D3-8E4D-A496-7BC975F08FB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2382" y="1295403"/>
            <a:ext cx="6279421" cy="4331703"/>
          </a:xfrm>
          <a:custGeom>
            <a:avLst/>
            <a:gdLst>
              <a:gd name="connsiteX0" fmla="*/ 0 w 4702628"/>
              <a:gd name="connsiteY0" fmla="*/ 0 h 2829155"/>
              <a:gd name="connsiteX1" fmla="*/ 4702628 w 4702628"/>
              <a:gd name="connsiteY1" fmla="*/ 0 h 2829155"/>
              <a:gd name="connsiteX2" fmla="*/ 4702628 w 4702628"/>
              <a:gd name="connsiteY2" fmla="*/ 2829155 h 2829155"/>
              <a:gd name="connsiteX3" fmla="*/ 0 w 4702628"/>
              <a:gd name="connsiteY3" fmla="*/ 2829155 h 2829155"/>
              <a:gd name="connsiteX4" fmla="*/ 0 w 4702628"/>
              <a:gd name="connsiteY4" fmla="*/ 0 h 2829155"/>
              <a:gd name="connsiteX0" fmla="*/ 0 w 4702628"/>
              <a:gd name="connsiteY0" fmla="*/ 0 h 2829155"/>
              <a:gd name="connsiteX1" fmla="*/ 4702628 w 4702628"/>
              <a:gd name="connsiteY1" fmla="*/ 0 h 2829155"/>
              <a:gd name="connsiteX2" fmla="*/ 3844595 w 4702628"/>
              <a:gd name="connsiteY2" fmla="*/ 2829155 h 2829155"/>
              <a:gd name="connsiteX3" fmla="*/ 0 w 4702628"/>
              <a:gd name="connsiteY3" fmla="*/ 2829155 h 2829155"/>
              <a:gd name="connsiteX4" fmla="*/ 0 w 4702628"/>
              <a:gd name="connsiteY4" fmla="*/ 0 h 2829155"/>
              <a:gd name="connsiteX0" fmla="*/ 0 w 5109724"/>
              <a:gd name="connsiteY0" fmla="*/ 0 h 2829155"/>
              <a:gd name="connsiteX1" fmla="*/ 5109724 w 5109724"/>
              <a:gd name="connsiteY1" fmla="*/ 0 h 2829155"/>
              <a:gd name="connsiteX2" fmla="*/ 3844595 w 5109724"/>
              <a:gd name="connsiteY2" fmla="*/ 2829155 h 2829155"/>
              <a:gd name="connsiteX3" fmla="*/ 0 w 5109724"/>
              <a:gd name="connsiteY3" fmla="*/ 2829155 h 2829155"/>
              <a:gd name="connsiteX4" fmla="*/ 0 w 5109724"/>
              <a:gd name="connsiteY4" fmla="*/ 0 h 2829155"/>
              <a:gd name="connsiteX0" fmla="*/ 0 w 5147302"/>
              <a:gd name="connsiteY0" fmla="*/ 0 h 2829155"/>
              <a:gd name="connsiteX1" fmla="*/ 5147302 w 5147302"/>
              <a:gd name="connsiteY1" fmla="*/ 6263 h 2829155"/>
              <a:gd name="connsiteX2" fmla="*/ 3844595 w 5147302"/>
              <a:gd name="connsiteY2" fmla="*/ 2829155 h 2829155"/>
              <a:gd name="connsiteX3" fmla="*/ 0 w 5147302"/>
              <a:gd name="connsiteY3" fmla="*/ 2829155 h 2829155"/>
              <a:gd name="connsiteX4" fmla="*/ 0 w 5147302"/>
              <a:gd name="connsiteY4" fmla="*/ 0 h 2829155"/>
              <a:gd name="connsiteX0" fmla="*/ 0 w 5147302"/>
              <a:gd name="connsiteY0" fmla="*/ 0 h 2829155"/>
              <a:gd name="connsiteX1" fmla="*/ 5147302 w 5147302"/>
              <a:gd name="connsiteY1" fmla="*/ 6263 h 2829155"/>
              <a:gd name="connsiteX2" fmla="*/ 3688020 w 5147302"/>
              <a:gd name="connsiteY2" fmla="*/ 2829155 h 2829155"/>
              <a:gd name="connsiteX3" fmla="*/ 0 w 5147302"/>
              <a:gd name="connsiteY3" fmla="*/ 2829155 h 2829155"/>
              <a:gd name="connsiteX4" fmla="*/ 0 w 5147302"/>
              <a:gd name="connsiteY4" fmla="*/ 0 h 2829155"/>
              <a:gd name="connsiteX0" fmla="*/ 0 w 5247510"/>
              <a:gd name="connsiteY0" fmla="*/ 0 h 2829155"/>
              <a:gd name="connsiteX1" fmla="*/ 5247510 w 5247510"/>
              <a:gd name="connsiteY1" fmla="*/ 6263 h 2829155"/>
              <a:gd name="connsiteX2" fmla="*/ 3688020 w 5247510"/>
              <a:gd name="connsiteY2" fmla="*/ 2829155 h 2829155"/>
              <a:gd name="connsiteX3" fmla="*/ 0 w 5247510"/>
              <a:gd name="connsiteY3" fmla="*/ 2829155 h 2829155"/>
              <a:gd name="connsiteX4" fmla="*/ 0 w 5247510"/>
              <a:gd name="connsiteY4" fmla="*/ 0 h 2829155"/>
              <a:gd name="connsiteX0" fmla="*/ 0 w 5247510"/>
              <a:gd name="connsiteY0" fmla="*/ 0 h 2829155"/>
              <a:gd name="connsiteX1" fmla="*/ 5247510 w 5247510"/>
              <a:gd name="connsiteY1" fmla="*/ 6263 h 2829155"/>
              <a:gd name="connsiteX2" fmla="*/ 3418710 w 5247510"/>
              <a:gd name="connsiteY2" fmla="*/ 2829155 h 2829155"/>
              <a:gd name="connsiteX3" fmla="*/ 0 w 5247510"/>
              <a:gd name="connsiteY3" fmla="*/ 2829155 h 2829155"/>
              <a:gd name="connsiteX4" fmla="*/ 0 w 5247510"/>
              <a:gd name="connsiteY4" fmla="*/ 0 h 2829155"/>
              <a:gd name="connsiteX0" fmla="*/ 0 w 5255326"/>
              <a:gd name="connsiteY0" fmla="*/ 0 h 2829155"/>
              <a:gd name="connsiteX1" fmla="*/ 5247510 w 5255326"/>
              <a:gd name="connsiteY1" fmla="*/ 6263 h 2829155"/>
              <a:gd name="connsiteX2" fmla="*/ 5255326 w 5255326"/>
              <a:gd name="connsiteY2" fmla="*/ 2825752 h 2829155"/>
              <a:gd name="connsiteX3" fmla="*/ 0 w 5255326"/>
              <a:gd name="connsiteY3" fmla="*/ 2829155 h 2829155"/>
              <a:gd name="connsiteX4" fmla="*/ 0 w 5255326"/>
              <a:gd name="connsiteY4" fmla="*/ 0 h 2829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5326" h="2829155">
                <a:moveTo>
                  <a:pt x="0" y="0"/>
                </a:moveTo>
                <a:lnTo>
                  <a:pt x="5247510" y="6263"/>
                </a:lnTo>
                <a:cubicBezTo>
                  <a:pt x="5250115" y="946093"/>
                  <a:pt x="5252721" y="1885922"/>
                  <a:pt x="5255326" y="2825752"/>
                </a:cubicBezTo>
                <a:lnTo>
                  <a:pt x="0" y="2829155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33"/>
              </a:spcAft>
              <a:buNone/>
              <a:defRPr sz="1467" b="0" i="0">
                <a:solidFill>
                  <a:schemeClr val="tx2"/>
                </a:solidFill>
                <a:latin typeface="Barlow Light" pitchFamily="2" charset="77"/>
              </a:defRPr>
            </a:lvl1pPr>
            <a:lvl2pPr marL="184087" indent="-173506">
              <a:lnSpc>
                <a:spcPct val="110000"/>
              </a:lnSpc>
              <a:spcBef>
                <a:spcPts val="0"/>
              </a:spcBef>
              <a:spcAft>
                <a:spcPts val="533"/>
              </a:spcAft>
              <a:buFont typeface="Arial" panose="020B0604020202020204" pitchFamily="34" charset="0"/>
              <a:buChar char="•"/>
              <a:tabLst/>
              <a:defRPr sz="1467" b="0" i="0">
                <a:solidFill>
                  <a:schemeClr val="tx2"/>
                </a:solidFill>
                <a:latin typeface="Barlow Light" pitchFamily="2" charset="77"/>
              </a:defRPr>
            </a:lvl2pPr>
            <a:lvl3pPr marL="914080" indent="0">
              <a:buNone/>
              <a:defRPr sz="1333" b="0" i="0">
                <a:solidFill>
                  <a:schemeClr val="tx2"/>
                </a:solidFill>
                <a:latin typeface="Barlow Light" pitchFamily="2" charset="77"/>
              </a:defRPr>
            </a:lvl3pPr>
            <a:lvl4pPr marL="1371121" indent="0">
              <a:buNone/>
              <a:defRPr sz="1200" b="0" i="0">
                <a:solidFill>
                  <a:schemeClr val="tx2"/>
                </a:solidFill>
                <a:latin typeface="Barlow Light" pitchFamily="2" charset="77"/>
              </a:defRPr>
            </a:lvl4pPr>
            <a:lvl5pPr marL="1828160" indent="0">
              <a:buNone/>
              <a:defRPr sz="1200" b="0" i="0">
                <a:solidFill>
                  <a:schemeClr val="tx2"/>
                </a:solidFill>
                <a:latin typeface="Barlow Light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5F6280-8757-EC46-A4DB-C4730921FCD4}"/>
              </a:ext>
            </a:extLst>
          </p:cNvPr>
          <p:cNvSpPr/>
          <p:nvPr userDrawn="1"/>
        </p:nvSpPr>
        <p:spPr>
          <a:xfrm>
            <a:off x="0" y="6237517"/>
            <a:ext cx="12188825" cy="6204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459CBE-2096-F345-9D7C-8EE573D7A638}"/>
              </a:ext>
            </a:extLst>
          </p:cNvPr>
          <p:cNvSpPr/>
          <p:nvPr userDrawn="1"/>
        </p:nvSpPr>
        <p:spPr>
          <a:xfrm>
            <a:off x="0" y="6237517"/>
            <a:ext cx="626138" cy="6204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20C0DE7-3FB2-FB45-A131-89F2DC41A1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413" y="6354912"/>
            <a:ext cx="315603" cy="394607"/>
          </a:xfrm>
          <a:prstGeom prst="rect">
            <a:avLst/>
          </a:prstGeom>
        </p:spPr>
      </p:pic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E7C0A655-55A7-9C44-BC22-847223C479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0562" y="6376338"/>
            <a:ext cx="411372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1333" b="1" i="0">
                <a:latin typeface="Barlow SemiBold" pitchFamily="2" charset="77"/>
              </a:defRPr>
            </a:lvl1pPr>
          </a:lstStyle>
          <a:p>
            <a:r>
              <a:rPr lang="en-CA"/>
              <a:t>CONFIDENTIAL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1C44502A-67BB-C940-AC63-352921F58E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defRPr lang="en-US" sz="1600" b="1" i="0">
                <a:latin typeface="Barlow SemiBold" pitchFamily="2" charset="77"/>
              </a:defRPr>
            </a:lvl1pPr>
          </a:lstStyle>
          <a:p>
            <a:pPr algn="r"/>
            <a:fld id="{BB4F68FE-BCF1-704B-9962-E76C2089D4EB}" type="slidenum">
              <a:rPr lang="en-CA"/>
              <a:pPr algn="r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78989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95">
          <p15:clr>
            <a:srgbClr val="FBAE40"/>
          </p15:clr>
        </p15:guide>
        <p15:guide id="4" pos="5465">
          <p15:clr>
            <a:srgbClr val="FBAE40"/>
          </p15:clr>
        </p15:guide>
        <p15:guide id="5" orient="horz" pos="282">
          <p15:clr>
            <a:srgbClr val="FBAE40"/>
          </p15:clr>
        </p15:guide>
      </p15:sldGuideLst>
    </p:ext>
  </p:extLs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1">
  <p:cSld name="1_Cover 1">
    <p:bg>
      <p:bgPr>
        <a:solidFill>
          <a:schemeClr val="accent6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4"/>
          <p:cNvSpPr txBox="1">
            <a:spLocks noGrp="1"/>
          </p:cNvSpPr>
          <p:nvPr>
            <p:ph type="title"/>
          </p:nvPr>
        </p:nvSpPr>
        <p:spPr>
          <a:xfrm>
            <a:off x="609441" y="1600200"/>
            <a:ext cx="731329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457200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sz="3199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4"/>
          <p:cNvSpPr txBox="1">
            <a:spLocks noGrp="1"/>
          </p:cNvSpPr>
          <p:nvPr>
            <p:ph type="body" idx="1"/>
          </p:nvPr>
        </p:nvSpPr>
        <p:spPr>
          <a:xfrm>
            <a:off x="609441" y="3200402"/>
            <a:ext cx="7313295" cy="68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457200" bIns="4570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799">
                <a:solidFill>
                  <a:schemeClr val="l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08" lvl="5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360" lvl="6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412" lvl="7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463" lvl="8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" name="Google Shape;30;p54"/>
          <p:cNvSpPr>
            <a:spLocks noGrp="1"/>
          </p:cNvSpPr>
          <p:nvPr>
            <p:ph type="pic" idx="2"/>
          </p:nvPr>
        </p:nvSpPr>
        <p:spPr>
          <a:xfrm>
            <a:off x="8151277" y="0"/>
            <a:ext cx="4037548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1" name="Google Shape;31;p54"/>
          <p:cNvSpPr txBox="1">
            <a:spLocks noGrp="1"/>
          </p:cNvSpPr>
          <p:nvPr>
            <p:ph type="body" idx="3"/>
          </p:nvPr>
        </p:nvSpPr>
        <p:spPr>
          <a:xfrm>
            <a:off x="609441" y="3886202"/>
            <a:ext cx="7313295" cy="18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457200" bIns="0" anchor="b" anchorCtr="0">
            <a:normAutofit/>
          </a:bodyPr>
          <a:lstStyle>
            <a:lvl1pPr marL="457052" lvl="0" indent="-2285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08" lvl="5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360" lvl="6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412" lvl="7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463" lvl="8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2" name="Google Shape;32;p54"/>
          <p:cNvSpPr txBox="1">
            <a:spLocks noGrp="1"/>
          </p:cNvSpPr>
          <p:nvPr>
            <p:ph type="body" idx="4"/>
          </p:nvPr>
        </p:nvSpPr>
        <p:spPr>
          <a:xfrm>
            <a:off x="609441" y="5715002"/>
            <a:ext cx="7313295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457200" bIns="4570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308" lvl="5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199360" lvl="6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6412" lvl="7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3463" lvl="8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3" name="Google Shape;33;p54"/>
          <p:cNvSpPr txBox="1"/>
          <p:nvPr/>
        </p:nvSpPr>
        <p:spPr>
          <a:xfrm>
            <a:off x="10208141" y="6400802"/>
            <a:ext cx="1371243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0" bIns="45688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54"/>
          <p:cNvSpPr/>
          <p:nvPr/>
        </p:nvSpPr>
        <p:spPr>
          <a:xfrm>
            <a:off x="0" y="0"/>
            <a:ext cx="12188825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" name="Google Shape;35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0250" y="201586"/>
            <a:ext cx="2405600" cy="2749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4759633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ed Grid 1">
  <p:cSld name="1_Numbered Grid 1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76"/>
          <p:cNvSpPr txBox="1">
            <a:spLocks noGrp="1"/>
          </p:cNvSpPr>
          <p:nvPr>
            <p:ph type="body" idx="1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7" name="Google Shape;287;p76"/>
          <p:cNvSpPr txBox="1">
            <a:spLocks noGrp="1"/>
          </p:cNvSpPr>
          <p:nvPr>
            <p:ph type="body" idx="2"/>
          </p:nvPr>
        </p:nvSpPr>
        <p:spPr>
          <a:xfrm>
            <a:off x="1066524" y="2057402"/>
            <a:ext cx="2285406" cy="44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ctr" anchorCtr="0">
            <a:no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103" lvl="1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55" lvl="2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05" lvl="3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257" lvl="4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8" name="Google Shape;288;p76"/>
          <p:cNvSpPr txBox="1">
            <a:spLocks noGrp="1"/>
          </p:cNvSpPr>
          <p:nvPr>
            <p:ph type="body" idx="3"/>
          </p:nvPr>
        </p:nvSpPr>
        <p:spPr>
          <a:xfrm>
            <a:off x="1066524" y="2521059"/>
            <a:ext cx="2285406" cy="1365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/>
            </a:lvl1pPr>
            <a:lvl2pPr marL="914103" lvl="1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55" lvl="2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05" lvl="3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257" lvl="4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9" name="Google Shape;289;p76"/>
          <p:cNvSpPr txBox="1">
            <a:spLocks noGrp="1"/>
          </p:cNvSpPr>
          <p:nvPr>
            <p:ph type="body" idx="4"/>
          </p:nvPr>
        </p:nvSpPr>
        <p:spPr>
          <a:xfrm>
            <a:off x="3823877" y="2056319"/>
            <a:ext cx="2285406" cy="44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ctr" anchorCtr="0">
            <a:no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103" lvl="1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55" lvl="2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05" lvl="3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257" lvl="4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0" name="Google Shape;290;p76"/>
          <p:cNvSpPr txBox="1">
            <a:spLocks noGrp="1"/>
          </p:cNvSpPr>
          <p:nvPr>
            <p:ph type="body" idx="5"/>
          </p:nvPr>
        </p:nvSpPr>
        <p:spPr>
          <a:xfrm>
            <a:off x="3823875" y="2519976"/>
            <a:ext cx="2270540" cy="1365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/>
            </a:lvl1pPr>
            <a:lvl2pPr marL="914103" lvl="1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55" lvl="2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05" lvl="3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257" lvl="4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1" name="Google Shape;291;p76"/>
          <p:cNvSpPr txBox="1">
            <a:spLocks noGrp="1"/>
          </p:cNvSpPr>
          <p:nvPr>
            <p:ph type="body" idx="6"/>
          </p:nvPr>
        </p:nvSpPr>
        <p:spPr>
          <a:xfrm>
            <a:off x="6565207" y="2064382"/>
            <a:ext cx="2285406" cy="44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ctr" anchorCtr="0">
            <a:no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103" lvl="1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55" lvl="2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05" lvl="3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257" lvl="4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2" name="Google Shape;292;p76"/>
          <p:cNvSpPr txBox="1">
            <a:spLocks noGrp="1"/>
          </p:cNvSpPr>
          <p:nvPr>
            <p:ph type="body" idx="7"/>
          </p:nvPr>
        </p:nvSpPr>
        <p:spPr>
          <a:xfrm>
            <a:off x="6565207" y="2528039"/>
            <a:ext cx="2285406" cy="1365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/>
            </a:lvl1pPr>
            <a:lvl2pPr marL="914103" lvl="1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55" lvl="2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05" lvl="3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257" lvl="4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3" name="Google Shape;293;p76"/>
          <p:cNvSpPr txBox="1">
            <a:spLocks noGrp="1"/>
          </p:cNvSpPr>
          <p:nvPr>
            <p:ph type="body" idx="8"/>
          </p:nvPr>
        </p:nvSpPr>
        <p:spPr>
          <a:xfrm>
            <a:off x="9304189" y="2070587"/>
            <a:ext cx="2285406" cy="44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ctr" anchorCtr="0">
            <a:no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103" lvl="1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55" lvl="2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05" lvl="3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257" lvl="4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4" name="Google Shape;294;p76"/>
          <p:cNvSpPr txBox="1">
            <a:spLocks noGrp="1"/>
          </p:cNvSpPr>
          <p:nvPr>
            <p:ph type="body" idx="9"/>
          </p:nvPr>
        </p:nvSpPr>
        <p:spPr>
          <a:xfrm>
            <a:off x="9304187" y="2534244"/>
            <a:ext cx="2285406" cy="1365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/>
            </a:lvl1pPr>
            <a:lvl2pPr marL="914103" lvl="1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55" lvl="2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05" lvl="3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257" lvl="4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5" name="Google Shape;295;p76"/>
          <p:cNvSpPr txBox="1">
            <a:spLocks noGrp="1"/>
          </p:cNvSpPr>
          <p:nvPr>
            <p:ph type="body" idx="13"/>
          </p:nvPr>
        </p:nvSpPr>
        <p:spPr>
          <a:xfrm>
            <a:off x="1077517" y="4351984"/>
            <a:ext cx="2285406" cy="44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ctr" anchorCtr="0">
            <a:no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103" lvl="1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55" lvl="2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05" lvl="3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257" lvl="4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6" name="Google Shape;296;p76"/>
          <p:cNvSpPr txBox="1">
            <a:spLocks noGrp="1"/>
          </p:cNvSpPr>
          <p:nvPr>
            <p:ph type="body" idx="14"/>
          </p:nvPr>
        </p:nvSpPr>
        <p:spPr>
          <a:xfrm>
            <a:off x="1077516" y="4815642"/>
            <a:ext cx="2285406" cy="1365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/>
            </a:lvl1pPr>
            <a:lvl2pPr marL="914103" lvl="1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55" lvl="2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05" lvl="3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257" lvl="4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7" name="Google Shape;297;p76"/>
          <p:cNvSpPr txBox="1">
            <a:spLocks noGrp="1"/>
          </p:cNvSpPr>
          <p:nvPr>
            <p:ph type="body" idx="15"/>
          </p:nvPr>
        </p:nvSpPr>
        <p:spPr>
          <a:xfrm>
            <a:off x="3834869" y="4350902"/>
            <a:ext cx="2285406" cy="44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ctr" anchorCtr="0">
            <a:no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103" lvl="1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55" lvl="2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05" lvl="3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257" lvl="4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8" name="Google Shape;298;p76"/>
          <p:cNvSpPr txBox="1">
            <a:spLocks noGrp="1"/>
          </p:cNvSpPr>
          <p:nvPr>
            <p:ph type="body" idx="16"/>
          </p:nvPr>
        </p:nvSpPr>
        <p:spPr>
          <a:xfrm>
            <a:off x="3834867" y="4814559"/>
            <a:ext cx="2285406" cy="1365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/>
            </a:lvl1pPr>
            <a:lvl2pPr marL="914103" lvl="1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55" lvl="2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05" lvl="3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257" lvl="4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9" name="Google Shape;299;p76"/>
          <p:cNvSpPr txBox="1">
            <a:spLocks noGrp="1"/>
          </p:cNvSpPr>
          <p:nvPr>
            <p:ph type="body" idx="17"/>
          </p:nvPr>
        </p:nvSpPr>
        <p:spPr>
          <a:xfrm>
            <a:off x="6576200" y="4358964"/>
            <a:ext cx="2285406" cy="44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ctr" anchorCtr="0">
            <a:no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103" lvl="1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55" lvl="2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05" lvl="3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257" lvl="4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0" name="Google Shape;300;p76"/>
          <p:cNvSpPr txBox="1">
            <a:spLocks noGrp="1"/>
          </p:cNvSpPr>
          <p:nvPr>
            <p:ph type="body" idx="18"/>
          </p:nvPr>
        </p:nvSpPr>
        <p:spPr>
          <a:xfrm>
            <a:off x="6576199" y="4822622"/>
            <a:ext cx="2285406" cy="1365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/>
            </a:lvl1pPr>
            <a:lvl2pPr marL="914103" lvl="1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55" lvl="2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05" lvl="3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257" lvl="4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1" name="Google Shape;301;p76"/>
          <p:cNvSpPr txBox="1">
            <a:spLocks noGrp="1"/>
          </p:cNvSpPr>
          <p:nvPr>
            <p:ph type="body" idx="19"/>
          </p:nvPr>
        </p:nvSpPr>
        <p:spPr>
          <a:xfrm>
            <a:off x="9315180" y="4365171"/>
            <a:ext cx="2285406" cy="44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ctr" anchorCtr="0">
            <a:no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103" lvl="1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55" lvl="2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05" lvl="3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257" lvl="4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2" name="Google Shape;302;p76"/>
          <p:cNvSpPr txBox="1">
            <a:spLocks noGrp="1"/>
          </p:cNvSpPr>
          <p:nvPr>
            <p:ph type="body" idx="20"/>
          </p:nvPr>
        </p:nvSpPr>
        <p:spPr>
          <a:xfrm>
            <a:off x="9315179" y="4828827"/>
            <a:ext cx="2285406" cy="1365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/>
            </a:lvl1pPr>
            <a:lvl2pPr marL="914103" lvl="1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55" lvl="2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05" lvl="3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257" lvl="4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3" name="Google Shape;303;p76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ctr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76"/>
          <p:cNvSpPr txBox="1">
            <a:spLocks noGrp="1"/>
          </p:cNvSpPr>
          <p:nvPr>
            <p:ph type="body" idx="21"/>
          </p:nvPr>
        </p:nvSpPr>
        <p:spPr>
          <a:xfrm>
            <a:off x="609442" y="2060630"/>
            <a:ext cx="457081" cy="907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52" lvl="0" indent="-22852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399" b="0"/>
            </a:lvl1pPr>
            <a:lvl2pPr marL="914103" lvl="1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55" lvl="2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05" lvl="3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257" lvl="4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5" name="Google Shape;305;p76"/>
          <p:cNvSpPr txBox="1">
            <a:spLocks noGrp="1"/>
          </p:cNvSpPr>
          <p:nvPr>
            <p:ph type="body" idx="22"/>
          </p:nvPr>
        </p:nvSpPr>
        <p:spPr>
          <a:xfrm>
            <a:off x="3367373" y="2060630"/>
            <a:ext cx="447271" cy="907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52" lvl="0" indent="-22852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399" b="0"/>
            </a:lvl1pPr>
            <a:lvl2pPr marL="914103" lvl="1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55" lvl="2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05" lvl="3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257" lvl="4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6" name="Google Shape;306;p76"/>
          <p:cNvSpPr txBox="1">
            <a:spLocks noGrp="1"/>
          </p:cNvSpPr>
          <p:nvPr>
            <p:ph type="body" idx="23"/>
          </p:nvPr>
        </p:nvSpPr>
        <p:spPr>
          <a:xfrm>
            <a:off x="6094413" y="2060630"/>
            <a:ext cx="462898" cy="907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52" lvl="0" indent="-22852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399" b="0"/>
            </a:lvl1pPr>
            <a:lvl2pPr marL="914103" lvl="1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55" lvl="2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05" lvl="3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257" lvl="4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7" name="Google Shape;307;p76"/>
          <p:cNvSpPr txBox="1">
            <a:spLocks noGrp="1"/>
          </p:cNvSpPr>
          <p:nvPr>
            <p:ph type="body" idx="24"/>
          </p:nvPr>
        </p:nvSpPr>
        <p:spPr>
          <a:xfrm>
            <a:off x="8852469" y="2060630"/>
            <a:ext cx="452963" cy="907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52" lvl="0" indent="-22852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399" b="0"/>
            </a:lvl1pPr>
            <a:lvl2pPr marL="914103" lvl="1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55" lvl="2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05" lvl="3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257" lvl="4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8" name="Google Shape;308;p76"/>
          <p:cNvSpPr txBox="1">
            <a:spLocks noGrp="1"/>
          </p:cNvSpPr>
          <p:nvPr>
            <p:ph type="body" idx="25"/>
          </p:nvPr>
        </p:nvSpPr>
        <p:spPr>
          <a:xfrm>
            <a:off x="620433" y="4341218"/>
            <a:ext cx="457081" cy="907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52" lvl="0" indent="-22852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399" b="0"/>
            </a:lvl1pPr>
            <a:lvl2pPr marL="914103" lvl="1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55" lvl="2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05" lvl="3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257" lvl="4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9" name="Google Shape;309;p76"/>
          <p:cNvSpPr txBox="1">
            <a:spLocks noGrp="1"/>
          </p:cNvSpPr>
          <p:nvPr>
            <p:ph type="body" idx="26"/>
          </p:nvPr>
        </p:nvSpPr>
        <p:spPr>
          <a:xfrm>
            <a:off x="3378363" y="4341218"/>
            <a:ext cx="447271" cy="907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52" lvl="0" indent="-22852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399" b="0"/>
            </a:lvl1pPr>
            <a:lvl2pPr marL="914103" lvl="1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55" lvl="2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05" lvl="3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257" lvl="4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0" name="Google Shape;310;p76"/>
          <p:cNvSpPr txBox="1">
            <a:spLocks noGrp="1"/>
          </p:cNvSpPr>
          <p:nvPr>
            <p:ph type="body" idx="27"/>
          </p:nvPr>
        </p:nvSpPr>
        <p:spPr>
          <a:xfrm>
            <a:off x="6105403" y="4341218"/>
            <a:ext cx="462898" cy="907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52" lvl="0" indent="-22852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399" b="0"/>
            </a:lvl1pPr>
            <a:lvl2pPr marL="914103" lvl="1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55" lvl="2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05" lvl="3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257" lvl="4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1" name="Google Shape;311;p76"/>
          <p:cNvSpPr txBox="1">
            <a:spLocks noGrp="1"/>
          </p:cNvSpPr>
          <p:nvPr>
            <p:ph type="body" idx="28"/>
          </p:nvPr>
        </p:nvSpPr>
        <p:spPr>
          <a:xfrm>
            <a:off x="8863460" y="4341218"/>
            <a:ext cx="452963" cy="907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52" lvl="0" indent="-22852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399" b="0"/>
            </a:lvl1pPr>
            <a:lvl2pPr marL="914103" lvl="1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55" lvl="2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05" lvl="3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257" lvl="4" indent="-342788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2689998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body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2CCFA-69DC-4E4B-A2E0-97483561E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972" y="475043"/>
            <a:ext cx="10765344" cy="678844"/>
          </a:xfrm>
          <a:prstGeom prst="rect">
            <a:avLst/>
          </a:prstGeom>
        </p:spPr>
        <p:txBody>
          <a:bodyPr lIns="0" tIns="0" rIns="0" bIns="0"/>
          <a:lstStyle>
            <a:lvl1pPr>
              <a:defRPr sz="3199" b="1" i="0">
                <a:solidFill>
                  <a:schemeClr val="accent1"/>
                </a:solidFill>
                <a:latin typeface="Barlow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491B2CB8-15D3-8E4D-A496-7BC975F08FB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8974" y="1295403"/>
            <a:ext cx="10752284" cy="4331703"/>
          </a:xfrm>
          <a:custGeom>
            <a:avLst/>
            <a:gdLst>
              <a:gd name="connsiteX0" fmla="*/ 0 w 4702628"/>
              <a:gd name="connsiteY0" fmla="*/ 0 h 2829155"/>
              <a:gd name="connsiteX1" fmla="*/ 4702628 w 4702628"/>
              <a:gd name="connsiteY1" fmla="*/ 0 h 2829155"/>
              <a:gd name="connsiteX2" fmla="*/ 4702628 w 4702628"/>
              <a:gd name="connsiteY2" fmla="*/ 2829155 h 2829155"/>
              <a:gd name="connsiteX3" fmla="*/ 0 w 4702628"/>
              <a:gd name="connsiteY3" fmla="*/ 2829155 h 2829155"/>
              <a:gd name="connsiteX4" fmla="*/ 0 w 4702628"/>
              <a:gd name="connsiteY4" fmla="*/ 0 h 2829155"/>
              <a:gd name="connsiteX0" fmla="*/ 0 w 4702628"/>
              <a:gd name="connsiteY0" fmla="*/ 0 h 2829155"/>
              <a:gd name="connsiteX1" fmla="*/ 4702628 w 4702628"/>
              <a:gd name="connsiteY1" fmla="*/ 0 h 2829155"/>
              <a:gd name="connsiteX2" fmla="*/ 3844595 w 4702628"/>
              <a:gd name="connsiteY2" fmla="*/ 2829155 h 2829155"/>
              <a:gd name="connsiteX3" fmla="*/ 0 w 4702628"/>
              <a:gd name="connsiteY3" fmla="*/ 2829155 h 2829155"/>
              <a:gd name="connsiteX4" fmla="*/ 0 w 4702628"/>
              <a:gd name="connsiteY4" fmla="*/ 0 h 2829155"/>
              <a:gd name="connsiteX0" fmla="*/ 0 w 5109724"/>
              <a:gd name="connsiteY0" fmla="*/ 0 h 2829155"/>
              <a:gd name="connsiteX1" fmla="*/ 5109724 w 5109724"/>
              <a:gd name="connsiteY1" fmla="*/ 0 h 2829155"/>
              <a:gd name="connsiteX2" fmla="*/ 3844595 w 5109724"/>
              <a:gd name="connsiteY2" fmla="*/ 2829155 h 2829155"/>
              <a:gd name="connsiteX3" fmla="*/ 0 w 5109724"/>
              <a:gd name="connsiteY3" fmla="*/ 2829155 h 2829155"/>
              <a:gd name="connsiteX4" fmla="*/ 0 w 5109724"/>
              <a:gd name="connsiteY4" fmla="*/ 0 h 2829155"/>
              <a:gd name="connsiteX0" fmla="*/ 0 w 5147302"/>
              <a:gd name="connsiteY0" fmla="*/ 0 h 2829155"/>
              <a:gd name="connsiteX1" fmla="*/ 5147302 w 5147302"/>
              <a:gd name="connsiteY1" fmla="*/ 6263 h 2829155"/>
              <a:gd name="connsiteX2" fmla="*/ 3844595 w 5147302"/>
              <a:gd name="connsiteY2" fmla="*/ 2829155 h 2829155"/>
              <a:gd name="connsiteX3" fmla="*/ 0 w 5147302"/>
              <a:gd name="connsiteY3" fmla="*/ 2829155 h 2829155"/>
              <a:gd name="connsiteX4" fmla="*/ 0 w 5147302"/>
              <a:gd name="connsiteY4" fmla="*/ 0 h 2829155"/>
              <a:gd name="connsiteX0" fmla="*/ 0 w 5147302"/>
              <a:gd name="connsiteY0" fmla="*/ 0 h 2829155"/>
              <a:gd name="connsiteX1" fmla="*/ 5147302 w 5147302"/>
              <a:gd name="connsiteY1" fmla="*/ 6263 h 2829155"/>
              <a:gd name="connsiteX2" fmla="*/ 3688020 w 5147302"/>
              <a:gd name="connsiteY2" fmla="*/ 2829155 h 2829155"/>
              <a:gd name="connsiteX3" fmla="*/ 0 w 5147302"/>
              <a:gd name="connsiteY3" fmla="*/ 2829155 h 2829155"/>
              <a:gd name="connsiteX4" fmla="*/ 0 w 5147302"/>
              <a:gd name="connsiteY4" fmla="*/ 0 h 2829155"/>
              <a:gd name="connsiteX0" fmla="*/ 0 w 5247510"/>
              <a:gd name="connsiteY0" fmla="*/ 0 h 2829155"/>
              <a:gd name="connsiteX1" fmla="*/ 5247510 w 5247510"/>
              <a:gd name="connsiteY1" fmla="*/ 6263 h 2829155"/>
              <a:gd name="connsiteX2" fmla="*/ 3688020 w 5247510"/>
              <a:gd name="connsiteY2" fmla="*/ 2829155 h 2829155"/>
              <a:gd name="connsiteX3" fmla="*/ 0 w 5247510"/>
              <a:gd name="connsiteY3" fmla="*/ 2829155 h 2829155"/>
              <a:gd name="connsiteX4" fmla="*/ 0 w 5247510"/>
              <a:gd name="connsiteY4" fmla="*/ 0 h 2829155"/>
              <a:gd name="connsiteX0" fmla="*/ 0 w 5247510"/>
              <a:gd name="connsiteY0" fmla="*/ 0 h 2829155"/>
              <a:gd name="connsiteX1" fmla="*/ 5247510 w 5247510"/>
              <a:gd name="connsiteY1" fmla="*/ 6263 h 2829155"/>
              <a:gd name="connsiteX2" fmla="*/ 3418710 w 5247510"/>
              <a:gd name="connsiteY2" fmla="*/ 2829155 h 2829155"/>
              <a:gd name="connsiteX3" fmla="*/ 0 w 5247510"/>
              <a:gd name="connsiteY3" fmla="*/ 2829155 h 2829155"/>
              <a:gd name="connsiteX4" fmla="*/ 0 w 5247510"/>
              <a:gd name="connsiteY4" fmla="*/ 0 h 2829155"/>
              <a:gd name="connsiteX0" fmla="*/ 0 w 5255326"/>
              <a:gd name="connsiteY0" fmla="*/ 0 h 2829155"/>
              <a:gd name="connsiteX1" fmla="*/ 5247510 w 5255326"/>
              <a:gd name="connsiteY1" fmla="*/ 6263 h 2829155"/>
              <a:gd name="connsiteX2" fmla="*/ 5255326 w 5255326"/>
              <a:gd name="connsiteY2" fmla="*/ 2825752 h 2829155"/>
              <a:gd name="connsiteX3" fmla="*/ 0 w 5255326"/>
              <a:gd name="connsiteY3" fmla="*/ 2829155 h 2829155"/>
              <a:gd name="connsiteX4" fmla="*/ 0 w 5255326"/>
              <a:gd name="connsiteY4" fmla="*/ 0 h 2829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5326" h="2829155">
                <a:moveTo>
                  <a:pt x="0" y="0"/>
                </a:moveTo>
                <a:lnTo>
                  <a:pt x="5247510" y="6263"/>
                </a:lnTo>
                <a:cubicBezTo>
                  <a:pt x="5250115" y="946093"/>
                  <a:pt x="5252721" y="1885922"/>
                  <a:pt x="5255326" y="2825752"/>
                </a:cubicBezTo>
                <a:lnTo>
                  <a:pt x="0" y="282915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33"/>
              </a:spcAft>
              <a:buNone/>
              <a:defRPr sz="1467" b="0" i="0">
                <a:solidFill>
                  <a:schemeClr val="tx2"/>
                </a:solidFill>
                <a:latin typeface="Barlow Light" pitchFamily="2" charset="77"/>
              </a:defRPr>
            </a:lvl1pPr>
            <a:lvl2pPr marL="184087" indent="-173506">
              <a:lnSpc>
                <a:spcPct val="110000"/>
              </a:lnSpc>
              <a:spcBef>
                <a:spcPts val="0"/>
              </a:spcBef>
              <a:spcAft>
                <a:spcPts val="533"/>
              </a:spcAft>
              <a:buFont typeface="Arial" panose="020B0604020202020204" pitchFamily="34" charset="0"/>
              <a:buChar char="•"/>
              <a:tabLst/>
              <a:defRPr sz="1467" b="0" i="0">
                <a:solidFill>
                  <a:schemeClr val="tx2"/>
                </a:solidFill>
                <a:latin typeface="Barlow Light" pitchFamily="2" charset="77"/>
              </a:defRPr>
            </a:lvl2pPr>
            <a:lvl3pPr marL="914080" indent="0">
              <a:buNone/>
              <a:defRPr sz="1333" b="0" i="0">
                <a:solidFill>
                  <a:schemeClr val="tx2"/>
                </a:solidFill>
                <a:latin typeface="Barlow Light" pitchFamily="2" charset="77"/>
              </a:defRPr>
            </a:lvl3pPr>
            <a:lvl4pPr marL="1371121" indent="0">
              <a:buNone/>
              <a:defRPr sz="1200" b="0" i="0">
                <a:solidFill>
                  <a:schemeClr val="tx2"/>
                </a:solidFill>
                <a:latin typeface="Barlow Light" pitchFamily="2" charset="77"/>
              </a:defRPr>
            </a:lvl4pPr>
            <a:lvl5pPr marL="1828160" indent="0">
              <a:buNone/>
              <a:defRPr sz="1200" b="0" i="0">
                <a:solidFill>
                  <a:schemeClr val="tx2"/>
                </a:solidFill>
                <a:latin typeface="Barlow Light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506BB-2355-8F49-9E0B-AC1D23EF6DDB}"/>
              </a:ext>
            </a:extLst>
          </p:cNvPr>
          <p:cNvSpPr/>
          <p:nvPr userDrawn="1"/>
        </p:nvSpPr>
        <p:spPr>
          <a:xfrm>
            <a:off x="0" y="6245700"/>
            <a:ext cx="12188825" cy="6204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CF2EFB-85B0-764F-963B-049E2E4EB028}"/>
              </a:ext>
            </a:extLst>
          </p:cNvPr>
          <p:cNvSpPr/>
          <p:nvPr userDrawn="1"/>
        </p:nvSpPr>
        <p:spPr>
          <a:xfrm>
            <a:off x="0" y="6245700"/>
            <a:ext cx="626138" cy="6204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85F4731-F6E5-BD47-99A6-05CD4C7092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413" y="6358640"/>
            <a:ext cx="315603" cy="394607"/>
          </a:xfrm>
          <a:prstGeom prst="rect">
            <a:avLst/>
          </a:prstGeom>
        </p:spPr>
      </p:pic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DEAD28C0-A8A2-6E4D-80BA-7EF6C00E1D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6448" y="6453348"/>
            <a:ext cx="4113728" cy="2051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1333" b="1" i="0">
                <a:latin typeface="Barlow SemiBold" pitchFamily="2" charset="77"/>
              </a:defRPr>
            </a:lvl1pPr>
          </a:lstStyle>
          <a:p>
            <a:r>
              <a:rPr lang="en-CA"/>
              <a:t>CONFIDENTIAL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E0C2D46E-E3B6-D644-907B-BDAA04081A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453348"/>
            <a:ext cx="2742486" cy="2051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1333" b="1" i="0">
                <a:latin typeface="Barlow SemiBold" pitchFamily="2" charset="77"/>
              </a:defRPr>
            </a:lvl1pPr>
          </a:lstStyle>
          <a:p>
            <a:pPr algn="r"/>
            <a:fld id="{BB4F68FE-BCF1-704B-9962-E76C2089D4EB}" type="slidenum">
              <a:rPr lang="en-CA"/>
              <a:pPr algn="r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7867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79" userDrawn="1">
          <p15:clr>
            <a:srgbClr val="FBAE40"/>
          </p15:clr>
        </p15:guide>
        <p15:guide id="3" pos="295" userDrawn="1">
          <p15:clr>
            <a:srgbClr val="FBAE40"/>
          </p15:clr>
        </p15:guide>
        <p15:guide id="4" pos="5464" userDrawn="1">
          <p15:clr>
            <a:srgbClr val="FBAE40"/>
          </p15:clr>
        </p15:guide>
        <p15:guide id="5" orient="horz" pos="282" userDrawn="1">
          <p15:clr>
            <a:srgbClr val="FBAE40"/>
          </p15:clr>
        </p15:guide>
      </p15:sldGuideLst>
    </p:ext>
  </p:extLs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ody text with pictur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2CCFA-69DC-4E4B-A2E0-97483561E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8525" y="475043"/>
            <a:ext cx="5738922" cy="678844"/>
          </a:xfrm>
          <a:prstGeom prst="rect">
            <a:avLst/>
          </a:prstGeom>
        </p:spPr>
        <p:txBody>
          <a:bodyPr lIns="0" rIns="0"/>
          <a:lstStyle>
            <a:lvl1pPr>
              <a:defRPr sz="3199" b="1" i="0">
                <a:solidFill>
                  <a:schemeClr val="accent1"/>
                </a:solidFill>
                <a:latin typeface="Barlow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DC3AAE3-8CA4-E245-B30D-2D1847D7F7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7792" y="643005"/>
            <a:ext cx="4758651" cy="5152373"/>
          </a:xfrm>
          <a:prstGeom prst="rect">
            <a:avLst/>
          </a:prstGeom>
        </p:spPr>
        <p:txBody>
          <a:bodyPr rIns="0"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23E2BF89-33A0-D943-B099-4E51DB990AF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98525" y="1295403"/>
            <a:ext cx="5738922" cy="4331703"/>
          </a:xfrm>
          <a:custGeom>
            <a:avLst/>
            <a:gdLst>
              <a:gd name="connsiteX0" fmla="*/ 0 w 4702628"/>
              <a:gd name="connsiteY0" fmla="*/ 0 h 2829155"/>
              <a:gd name="connsiteX1" fmla="*/ 4702628 w 4702628"/>
              <a:gd name="connsiteY1" fmla="*/ 0 h 2829155"/>
              <a:gd name="connsiteX2" fmla="*/ 4702628 w 4702628"/>
              <a:gd name="connsiteY2" fmla="*/ 2829155 h 2829155"/>
              <a:gd name="connsiteX3" fmla="*/ 0 w 4702628"/>
              <a:gd name="connsiteY3" fmla="*/ 2829155 h 2829155"/>
              <a:gd name="connsiteX4" fmla="*/ 0 w 4702628"/>
              <a:gd name="connsiteY4" fmla="*/ 0 h 2829155"/>
              <a:gd name="connsiteX0" fmla="*/ 0 w 4702628"/>
              <a:gd name="connsiteY0" fmla="*/ 0 h 2829155"/>
              <a:gd name="connsiteX1" fmla="*/ 4702628 w 4702628"/>
              <a:gd name="connsiteY1" fmla="*/ 0 h 2829155"/>
              <a:gd name="connsiteX2" fmla="*/ 3844595 w 4702628"/>
              <a:gd name="connsiteY2" fmla="*/ 2829155 h 2829155"/>
              <a:gd name="connsiteX3" fmla="*/ 0 w 4702628"/>
              <a:gd name="connsiteY3" fmla="*/ 2829155 h 2829155"/>
              <a:gd name="connsiteX4" fmla="*/ 0 w 4702628"/>
              <a:gd name="connsiteY4" fmla="*/ 0 h 2829155"/>
              <a:gd name="connsiteX0" fmla="*/ 0 w 5109724"/>
              <a:gd name="connsiteY0" fmla="*/ 0 h 2829155"/>
              <a:gd name="connsiteX1" fmla="*/ 5109724 w 5109724"/>
              <a:gd name="connsiteY1" fmla="*/ 0 h 2829155"/>
              <a:gd name="connsiteX2" fmla="*/ 3844595 w 5109724"/>
              <a:gd name="connsiteY2" fmla="*/ 2829155 h 2829155"/>
              <a:gd name="connsiteX3" fmla="*/ 0 w 5109724"/>
              <a:gd name="connsiteY3" fmla="*/ 2829155 h 2829155"/>
              <a:gd name="connsiteX4" fmla="*/ 0 w 5109724"/>
              <a:gd name="connsiteY4" fmla="*/ 0 h 2829155"/>
              <a:gd name="connsiteX0" fmla="*/ 0 w 5147302"/>
              <a:gd name="connsiteY0" fmla="*/ 0 h 2829155"/>
              <a:gd name="connsiteX1" fmla="*/ 5147302 w 5147302"/>
              <a:gd name="connsiteY1" fmla="*/ 6263 h 2829155"/>
              <a:gd name="connsiteX2" fmla="*/ 3844595 w 5147302"/>
              <a:gd name="connsiteY2" fmla="*/ 2829155 h 2829155"/>
              <a:gd name="connsiteX3" fmla="*/ 0 w 5147302"/>
              <a:gd name="connsiteY3" fmla="*/ 2829155 h 2829155"/>
              <a:gd name="connsiteX4" fmla="*/ 0 w 5147302"/>
              <a:gd name="connsiteY4" fmla="*/ 0 h 2829155"/>
              <a:gd name="connsiteX0" fmla="*/ 0 w 5147302"/>
              <a:gd name="connsiteY0" fmla="*/ 0 h 2829155"/>
              <a:gd name="connsiteX1" fmla="*/ 5147302 w 5147302"/>
              <a:gd name="connsiteY1" fmla="*/ 6263 h 2829155"/>
              <a:gd name="connsiteX2" fmla="*/ 3688020 w 5147302"/>
              <a:gd name="connsiteY2" fmla="*/ 2829155 h 2829155"/>
              <a:gd name="connsiteX3" fmla="*/ 0 w 5147302"/>
              <a:gd name="connsiteY3" fmla="*/ 2829155 h 2829155"/>
              <a:gd name="connsiteX4" fmla="*/ 0 w 5147302"/>
              <a:gd name="connsiteY4" fmla="*/ 0 h 2829155"/>
              <a:gd name="connsiteX0" fmla="*/ 0 w 5247510"/>
              <a:gd name="connsiteY0" fmla="*/ 0 h 2829155"/>
              <a:gd name="connsiteX1" fmla="*/ 5247510 w 5247510"/>
              <a:gd name="connsiteY1" fmla="*/ 6263 h 2829155"/>
              <a:gd name="connsiteX2" fmla="*/ 3688020 w 5247510"/>
              <a:gd name="connsiteY2" fmla="*/ 2829155 h 2829155"/>
              <a:gd name="connsiteX3" fmla="*/ 0 w 5247510"/>
              <a:gd name="connsiteY3" fmla="*/ 2829155 h 2829155"/>
              <a:gd name="connsiteX4" fmla="*/ 0 w 5247510"/>
              <a:gd name="connsiteY4" fmla="*/ 0 h 2829155"/>
              <a:gd name="connsiteX0" fmla="*/ 0 w 5247510"/>
              <a:gd name="connsiteY0" fmla="*/ 0 h 2829155"/>
              <a:gd name="connsiteX1" fmla="*/ 5247510 w 5247510"/>
              <a:gd name="connsiteY1" fmla="*/ 6263 h 2829155"/>
              <a:gd name="connsiteX2" fmla="*/ 3418710 w 5247510"/>
              <a:gd name="connsiteY2" fmla="*/ 2829155 h 2829155"/>
              <a:gd name="connsiteX3" fmla="*/ 0 w 5247510"/>
              <a:gd name="connsiteY3" fmla="*/ 2829155 h 2829155"/>
              <a:gd name="connsiteX4" fmla="*/ 0 w 5247510"/>
              <a:gd name="connsiteY4" fmla="*/ 0 h 2829155"/>
              <a:gd name="connsiteX0" fmla="*/ 0 w 5247510"/>
              <a:gd name="connsiteY0" fmla="*/ 0 h 2829155"/>
              <a:gd name="connsiteX1" fmla="*/ 5247510 w 5247510"/>
              <a:gd name="connsiteY1" fmla="*/ 6263 h 2829155"/>
              <a:gd name="connsiteX2" fmla="*/ 5244956 w 5247510"/>
              <a:gd name="connsiteY2" fmla="*/ 2825752 h 2829155"/>
              <a:gd name="connsiteX3" fmla="*/ 0 w 5247510"/>
              <a:gd name="connsiteY3" fmla="*/ 2829155 h 2829155"/>
              <a:gd name="connsiteX4" fmla="*/ 0 w 5247510"/>
              <a:gd name="connsiteY4" fmla="*/ 0 h 2829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47510" h="2829155">
                <a:moveTo>
                  <a:pt x="0" y="0"/>
                </a:moveTo>
                <a:lnTo>
                  <a:pt x="5247510" y="6263"/>
                </a:lnTo>
                <a:cubicBezTo>
                  <a:pt x="5246659" y="946093"/>
                  <a:pt x="5245807" y="1885922"/>
                  <a:pt x="5244956" y="2825752"/>
                </a:cubicBezTo>
                <a:lnTo>
                  <a:pt x="0" y="282915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0" rIns="0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33"/>
              </a:spcAft>
              <a:buNone/>
              <a:defRPr sz="1467" b="0" i="0">
                <a:solidFill>
                  <a:schemeClr val="tx2"/>
                </a:solidFill>
                <a:latin typeface="Barlow Light" pitchFamily="2" charset="77"/>
              </a:defRPr>
            </a:lvl1pPr>
            <a:lvl2pPr marL="184087" indent="-173506">
              <a:lnSpc>
                <a:spcPct val="110000"/>
              </a:lnSpc>
              <a:spcBef>
                <a:spcPts val="0"/>
              </a:spcBef>
              <a:spcAft>
                <a:spcPts val="533"/>
              </a:spcAft>
              <a:buFont typeface="Arial" panose="020B0604020202020204" pitchFamily="34" charset="0"/>
              <a:buChar char="•"/>
              <a:tabLst/>
              <a:defRPr sz="1467" b="0" i="0">
                <a:solidFill>
                  <a:schemeClr val="tx2"/>
                </a:solidFill>
                <a:latin typeface="Barlow Light" pitchFamily="2" charset="77"/>
              </a:defRPr>
            </a:lvl2pPr>
            <a:lvl3pPr marL="914080" indent="0">
              <a:buNone/>
              <a:defRPr sz="1333" b="0" i="0">
                <a:solidFill>
                  <a:schemeClr val="tx2"/>
                </a:solidFill>
                <a:latin typeface="Barlow Light" pitchFamily="2" charset="77"/>
              </a:defRPr>
            </a:lvl3pPr>
            <a:lvl4pPr marL="1371121" indent="0">
              <a:buNone/>
              <a:defRPr sz="1200" b="0" i="0">
                <a:solidFill>
                  <a:schemeClr val="tx2"/>
                </a:solidFill>
                <a:latin typeface="Barlow Light" pitchFamily="2" charset="77"/>
              </a:defRPr>
            </a:lvl4pPr>
            <a:lvl5pPr marL="1828160" indent="0">
              <a:buNone/>
              <a:defRPr sz="1200" b="0" i="0">
                <a:solidFill>
                  <a:schemeClr val="tx2"/>
                </a:solidFill>
                <a:latin typeface="Barlow Light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1C4F78E-30B0-724B-9345-C4FC40163766}"/>
              </a:ext>
            </a:extLst>
          </p:cNvPr>
          <p:cNvSpPr/>
          <p:nvPr userDrawn="1"/>
        </p:nvSpPr>
        <p:spPr>
          <a:xfrm>
            <a:off x="0" y="6245700"/>
            <a:ext cx="12188825" cy="6204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5A25CB-E2C4-6344-94C4-AC02028BC9FA}"/>
              </a:ext>
            </a:extLst>
          </p:cNvPr>
          <p:cNvSpPr/>
          <p:nvPr userDrawn="1"/>
        </p:nvSpPr>
        <p:spPr>
          <a:xfrm>
            <a:off x="0" y="6245700"/>
            <a:ext cx="626138" cy="6204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D0F53655-DA19-5048-AA51-B823ED1411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413" y="6358640"/>
            <a:ext cx="315603" cy="394607"/>
          </a:xfrm>
          <a:prstGeom prst="rect">
            <a:avLst/>
          </a:prstGeom>
        </p:spPr>
      </p:pic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DCFC8B39-34CB-F34C-8967-66D79870F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6448" y="6453348"/>
            <a:ext cx="4113728" cy="2051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1333" b="1" i="0">
                <a:latin typeface="Barlow SemiBold" pitchFamily="2" charset="77"/>
              </a:defRPr>
            </a:lvl1pPr>
          </a:lstStyle>
          <a:p>
            <a:r>
              <a:rPr lang="en-CA"/>
              <a:t>CONFIDENTIAL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913CAD82-CAF6-7747-BCA9-0C668E6A8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453348"/>
            <a:ext cx="2742486" cy="2051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1333" b="1" i="0">
                <a:latin typeface="Barlow SemiBold" pitchFamily="2" charset="77"/>
              </a:defRPr>
            </a:lvl1pPr>
          </a:lstStyle>
          <a:p>
            <a:pPr algn="r"/>
            <a:fld id="{BB4F68FE-BCF1-704B-9962-E76C2089D4EB}" type="slidenum">
              <a:rPr lang="en-CA"/>
              <a:pPr algn="r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7203501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ody text w graphic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093DFFC-4478-0949-BB8E-ED81DD646B1A}"/>
              </a:ext>
            </a:extLst>
          </p:cNvPr>
          <p:cNvGrpSpPr/>
          <p:nvPr userDrawn="1"/>
        </p:nvGrpSpPr>
        <p:grpSpPr>
          <a:xfrm>
            <a:off x="5827263" y="-8350"/>
            <a:ext cx="6361564" cy="6245865"/>
            <a:chOff x="4371584" y="-6263"/>
            <a:chExt cx="4772416" cy="4672208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1C209DEB-8CAA-C146-90FB-5FFC7ED503CC}"/>
                </a:ext>
              </a:extLst>
            </p:cNvPr>
            <p:cNvSpPr/>
            <p:nvPr userDrawn="1"/>
          </p:nvSpPr>
          <p:spPr>
            <a:xfrm>
              <a:off x="4371584" y="-6263"/>
              <a:ext cx="4772416" cy="4672208"/>
            </a:xfrm>
            <a:custGeom>
              <a:avLst/>
              <a:gdLst>
                <a:gd name="connsiteX0" fmla="*/ 4759890 w 4835046"/>
                <a:gd name="connsiteY0" fmla="*/ 0 h 4684734"/>
                <a:gd name="connsiteX1" fmla="*/ 2699358 w 4835046"/>
                <a:gd name="connsiteY1" fmla="*/ 0 h 4684734"/>
                <a:gd name="connsiteX2" fmla="*/ 0 w 4835046"/>
                <a:gd name="connsiteY2" fmla="*/ 4684734 h 4684734"/>
                <a:gd name="connsiteX3" fmla="*/ 4772416 w 4835046"/>
                <a:gd name="connsiteY3" fmla="*/ 4684734 h 4684734"/>
                <a:gd name="connsiteX4" fmla="*/ 4772416 w 4835046"/>
                <a:gd name="connsiteY4" fmla="*/ 6263 h 4684734"/>
                <a:gd name="connsiteX5" fmla="*/ 4835046 w 4835046"/>
                <a:gd name="connsiteY5" fmla="*/ 6263 h 4684734"/>
                <a:gd name="connsiteX6" fmla="*/ 4759890 w 4835046"/>
                <a:gd name="connsiteY6" fmla="*/ 0 h 4684734"/>
                <a:gd name="connsiteX0" fmla="*/ 4759890 w 4772416"/>
                <a:gd name="connsiteY0" fmla="*/ 0 h 4684734"/>
                <a:gd name="connsiteX1" fmla="*/ 2699358 w 4772416"/>
                <a:gd name="connsiteY1" fmla="*/ 0 h 4684734"/>
                <a:gd name="connsiteX2" fmla="*/ 0 w 4772416"/>
                <a:gd name="connsiteY2" fmla="*/ 4684734 h 4684734"/>
                <a:gd name="connsiteX3" fmla="*/ 4772416 w 4772416"/>
                <a:gd name="connsiteY3" fmla="*/ 4684734 h 4684734"/>
                <a:gd name="connsiteX4" fmla="*/ 4772416 w 4772416"/>
                <a:gd name="connsiteY4" fmla="*/ 6263 h 4684734"/>
                <a:gd name="connsiteX5" fmla="*/ 4759890 w 4772416"/>
                <a:gd name="connsiteY5" fmla="*/ 0 h 468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72416" h="4684734">
                  <a:moveTo>
                    <a:pt x="4759890" y="0"/>
                  </a:moveTo>
                  <a:lnTo>
                    <a:pt x="2699358" y="0"/>
                  </a:lnTo>
                  <a:lnTo>
                    <a:pt x="0" y="4684734"/>
                  </a:lnTo>
                  <a:lnTo>
                    <a:pt x="4772416" y="4684734"/>
                  </a:lnTo>
                  <a:lnTo>
                    <a:pt x="4772416" y="6263"/>
                  </a:lnTo>
                  <a:lnTo>
                    <a:pt x="475989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FA283DC-570E-1147-915B-83ACF37C6083}"/>
                </a:ext>
              </a:extLst>
            </p:cNvPr>
            <p:cNvSpPr/>
            <p:nvPr userDrawn="1"/>
          </p:nvSpPr>
          <p:spPr>
            <a:xfrm>
              <a:off x="4427951" y="-6263"/>
              <a:ext cx="2655517" cy="4227534"/>
            </a:xfrm>
            <a:custGeom>
              <a:avLst/>
              <a:gdLst>
                <a:gd name="connsiteX0" fmla="*/ 2655517 w 2655517"/>
                <a:gd name="connsiteY0" fmla="*/ 0 h 4227534"/>
                <a:gd name="connsiteX1" fmla="*/ 2461364 w 2655517"/>
                <a:gd name="connsiteY1" fmla="*/ 0 h 4227534"/>
                <a:gd name="connsiteX2" fmla="*/ 0 w 2655517"/>
                <a:gd name="connsiteY2" fmla="*/ 4227534 h 4227534"/>
                <a:gd name="connsiteX3" fmla="*/ 212942 w 2655517"/>
                <a:gd name="connsiteY3" fmla="*/ 4227534 h 4227534"/>
                <a:gd name="connsiteX4" fmla="*/ 2655517 w 2655517"/>
                <a:gd name="connsiteY4" fmla="*/ 0 h 422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5517" h="4227534">
                  <a:moveTo>
                    <a:pt x="2655517" y="0"/>
                  </a:moveTo>
                  <a:lnTo>
                    <a:pt x="2461364" y="0"/>
                  </a:lnTo>
                  <a:lnTo>
                    <a:pt x="0" y="4227534"/>
                  </a:lnTo>
                  <a:lnTo>
                    <a:pt x="212942" y="4227534"/>
                  </a:lnTo>
                  <a:lnTo>
                    <a:pt x="2655517" y="0"/>
                  </a:lnTo>
                  <a:close/>
                </a:path>
              </a:pathLst>
            </a:custGeom>
            <a:solidFill>
              <a:schemeClr val="accent1">
                <a:alpha val="3622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D2CCFA-69DC-4E4B-A2E0-97483561E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614" y="475043"/>
            <a:ext cx="6979651" cy="678844"/>
          </a:xfrm>
          <a:prstGeom prst="rect">
            <a:avLst/>
          </a:prstGeom>
        </p:spPr>
        <p:txBody>
          <a:bodyPr/>
          <a:lstStyle>
            <a:lvl1pPr>
              <a:defRPr sz="3199" b="1" i="0">
                <a:solidFill>
                  <a:schemeClr val="accent1"/>
                </a:solidFill>
                <a:latin typeface="Barlow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CD87193-A108-1E42-B003-75EC4EC67B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80996" y="3665051"/>
            <a:ext cx="3814427" cy="640150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>
            <a:lvl1pPr marL="0" indent="0" algn="r">
              <a:buNone/>
              <a:defRPr lang="en-US" sz="1799" b="1" i="0">
                <a:solidFill>
                  <a:schemeClr val="bg1"/>
                </a:solidFill>
                <a:latin typeface="Barlow SemiBold" pitchFamily="2" charset="77"/>
              </a:defRPr>
            </a:lvl1pPr>
          </a:lstStyle>
          <a:p>
            <a:pPr marL="0" lvl="0" algn="r" defTabSz="609387"/>
            <a:r>
              <a:rPr lang="en-US"/>
              <a:t>Click to edit Master text styles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3FADC29-76A7-D549-B3AA-3616F48F3CA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959773" y="1778696"/>
            <a:ext cx="1627960" cy="1247920"/>
          </a:xfrm>
          <a:prstGeom prst="rect">
            <a:avLst/>
          </a:prstGeom>
        </p:spPr>
        <p:txBody>
          <a:bodyPr wrap="square" lIns="216000" tIns="216000" rIns="216000" bIns="216000" anchor="ctr" anchorCtr="1">
            <a:normAutofit/>
          </a:bodyPr>
          <a:lstStyle>
            <a:lvl1pPr marL="0" indent="0">
              <a:buNone/>
              <a:defRPr sz="2399" b="0" i="0">
                <a:latin typeface="Barlow Light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686B9FB5-75E0-AD43-A940-28A4CAECF8D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2379" y="1295403"/>
            <a:ext cx="6994858" cy="4331703"/>
          </a:xfrm>
          <a:custGeom>
            <a:avLst/>
            <a:gdLst>
              <a:gd name="connsiteX0" fmla="*/ 0 w 4702628"/>
              <a:gd name="connsiteY0" fmla="*/ 0 h 2829155"/>
              <a:gd name="connsiteX1" fmla="*/ 4702628 w 4702628"/>
              <a:gd name="connsiteY1" fmla="*/ 0 h 2829155"/>
              <a:gd name="connsiteX2" fmla="*/ 4702628 w 4702628"/>
              <a:gd name="connsiteY2" fmla="*/ 2829155 h 2829155"/>
              <a:gd name="connsiteX3" fmla="*/ 0 w 4702628"/>
              <a:gd name="connsiteY3" fmla="*/ 2829155 h 2829155"/>
              <a:gd name="connsiteX4" fmla="*/ 0 w 4702628"/>
              <a:gd name="connsiteY4" fmla="*/ 0 h 2829155"/>
              <a:gd name="connsiteX0" fmla="*/ 0 w 4702628"/>
              <a:gd name="connsiteY0" fmla="*/ 0 h 2829155"/>
              <a:gd name="connsiteX1" fmla="*/ 4702628 w 4702628"/>
              <a:gd name="connsiteY1" fmla="*/ 0 h 2829155"/>
              <a:gd name="connsiteX2" fmla="*/ 3844595 w 4702628"/>
              <a:gd name="connsiteY2" fmla="*/ 2829155 h 2829155"/>
              <a:gd name="connsiteX3" fmla="*/ 0 w 4702628"/>
              <a:gd name="connsiteY3" fmla="*/ 2829155 h 2829155"/>
              <a:gd name="connsiteX4" fmla="*/ 0 w 4702628"/>
              <a:gd name="connsiteY4" fmla="*/ 0 h 2829155"/>
              <a:gd name="connsiteX0" fmla="*/ 0 w 5109724"/>
              <a:gd name="connsiteY0" fmla="*/ 0 h 2829155"/>
              <a:gd name="connsiteX1" fmla="*/ 5109724 w 5109724"/>
              <a:gd name="connsiteY1" fmla="*/ 0 h 2829155"/>
              <a:gd name="connsiteX2" fmla="*/ 3844595 w 5109724"/>
              <a:gd name="connsiteY2" fmla="*/ 2829155 h 2829155"/>
              <a:gd name="connsiteX3" fmla="*/ 0 w 5109724"/>
              <a:gd name="connsiteY3" fmla="*/ 2829155 h 2829155"/>
              <a:gd name="connsiteX4" fmla="*/ 0 w 5109724"/>
              <a:gd name="connsiteY4" fmla="*/ 0 h 2829155"/>
              <a:gd name="connsiteX0" fmla="*/ 0 w 5147302"/>
              <a:gd name="connsiteY0" fmla="*/ 0 h 2829155"/>
              <a:gd name="connsiteX1" fmla="*/ 5147302 w 5147302"/>
              <a:gd name="connsiteY1" fmla="*/ 6263 h 2829155"/>
              <a:gd name="connsiteX2" fmla="*/ 3844595 w 5147302"/>
              <a:gd name="connsiteY2" fmla="*/ 2829155 h 2829155"/>
              <a:gd name="connsiteX3" fmla="*/ 0 w 5147302"/>
              <a:gd name="connsiteY3" fmla="*/ 2829155 h 2829155"/>
              <a:gd name="connsiteX4" fmla="*/ 0 w 5147302"/>
              <a:gd name="connsiteY4" fmla="*/ 0 h 2829155"/>
              <a:gd name="connsiteX0" fmla="*/ 0 w 5147302"/>
              <a:gd name="connsiteY0" fmla="*/ 0 h 2829155"/>
              <a:gd name="connsiteX1" fmla="*/ 5147302 w 5147302"/>
              <a:gd name="connsiteY1" fmla="*/ 6263 h 2829155"/>
              <a:gd name="connsiteX2" fmla="*/ 3688020 w 5147302"/>
              <a:gd name="connsiteY2" fmla="*/ 2829155 h 2829155"/>
              <a:gd name="connsiteX3" fmla="*/ 0 w 5147302"/>
              <a:gd name="connsiteY3" fmla="*/ 2829155 h 2829155"/>
              <a:gd name="connsiteX4" fmla="*/ 0 w 5147302"/>
              <a:gd name="connsiteY4" fmla="*/ 0 h 2829155"/>
              <a:gd name="connsiteX0" fmla="*/ 0 w 5247510"/>
              <a:gd name="connsiteY0" fmla="*/ 0 h 2829155"/>
              <a:gd name="connsiteX1" fmla="*/ 5247510 w 5247510"/>
              <a:gd name="connsiteY1" fmla="*/ 6263 h 2829155"/>
              <a:gd name="connsiteX2" fmla="*/ 3688020 w 5247510"/>
              <a:gd name="connsiteY2" fmla="*/ 2829155 h 2829155"/>
              <a:gd name="connsiteX3" fmla="*/ 0 w 5247510"/>
              <a:gd name="connsiteY3" fmla="*/ 2829155 h 2829155"/>
              <a:gd name="connsiteX4" fmla="*/ 0 w 5247510"/>
              <a:gd name="connsiteY4" fmla="*/ 0 h 2829155"/>
              <a:gd name="connsiteX0" fmla="*/ 0 w 5247510"/>
              <a:gd name="connsiteY0" fmla="*/ 0 h 2829155"/>
              <a:gd name="connsiteX1" fmla="*/ 5247510 w 5247510"/>
              <a:gd name="connsiteY1" fmla="*/ 6263 h 2829155"/>
              <a:gd name="connsiteX2" fmla="*/ 3418710 w 5247510"/>
              <a:gd name="connsiteY2" fmla="*/ 2829155 h 2829155"/>
              <a:gd name="connsiteX3" fmla="*/ 0 w 5247510"/>
              <a:gd name="connsiteY3" fmla="*/ 2829155 h 2829155"/>
              <a:gd name="connsiteX4" fmla="*/ 0 w 5247510"/>
              <a:gd name="connsiteY4" fmla="*/ 0 h 2829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47510" h="2829155">
                <a:moveTo>
                  <a:pt x="0" y="0"/>
                </a:moveTo>
                <a:lnTo>
                  <a:pt x="5247510" y="6263"/>
                </a:lnTo>
                <a:lnTo>
                  <a:pt x="3418710" y="2829155"/>
                </a:lnTo>
                <a:lnTo>
                  <a:pt x="0" y="2829155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33"/>
              </a:spcAft>
              <a:buNone/>
              <a:defRPr sz="1467" b="0" i="0">
                <a:solidFill>
                  <a:schemeClr val="tx2"/>
                </a:solidFill>
                <a:latin typeface="Barlow Light" pitchFamily="2" charset="77"/>
              </a:defRPr>
            </a:lvl1pPr>
            <a:lvl2pPr marL="184087" indent="-173506">
              <a:lnSpc>
                <a:spcPct val="110000"/>
              </a:lnSpc>
              <a:spcBef>
                <a:spcPts val="0"/>
              </a:spcBef>
              <a:spcAft>
                <a:spcPts val="533"/>
              </a:spcAft>
              <a:buFont typeface="Arial" panose="020B0604020202020204" pitchFamily="34" charset="0"/>
              <a:buChar char="•"/>
              <a:tabLst/>
              <a:defRPr sz="1467" b="0" i="0">
                <a:solidFill>
                  <a:schemeClr val="tx2"/>
                </a:solidFill>
                <a:latin typeface="Barlow Light" pitchFamily="2" charset="77"/>
              </a:defRPr>
            </a:lvl2pPr>
            <a:lvl3pPr marL="914080" indent="0">
              <a:buNone/>
              <a:defRPr sz="1333" b="0" i="0">
                <a:solidFill>
                  <a:schemeClr val="tx2"/>
                </a:solidFill>
                <a:latin typeface="Barlow Light" pitchFamily="2" charset="77"/>
              </a:defRPr>
            </a:lvl3pPr>
            <a:lvl4pPr marL="1371121" indent="0">
              <a:buNone/>
              <a:defRPr sz="1200" b="0" i="0">
                <a:solidFill>
                  <a:schemeClr val="tx2"/>
                </a:solidFill>
                <a:latin typeface="Barlow Light" pitchFamily="2" charset="77"/>
              </a:defRPr>
            </a:lvl4pPr>
            <a:lvl5pPr marL="1828160" indent="0">
              <a:buNone/>
              <a:defRPr sz="1200" b="0" i="0">
                <a:solidFill>
                  <a:schemeClr val="tx2"/>
                </a:solidFill>
                <a:latin typeface="Barlow Light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4A933D-15D1-1F4A-AB51-0466F0A84D61}"/>
              </a:ext>
            </a:extLst>
          </p:cNvPr>
          <p:cNvSpPr/>
          <p:nvPr userDrawn="1"/>
        </p:nvSpPr>
        <p:spPr>
          <a:xfrm>
            <a:off x="0" y="6237517"/>
            <a:ext cx="12188825" cy="6204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8D7A60-CEF6-B340-BB01-517A77A09D89}"/>
              </a:ext>
            </a:extLst>
          </p:cNvPr>
          <p:cNvSpPr/>
          <p:nvPr userDrawn="1"/>
        </p:nvSpPr>
        <p:spPr>
          <a:xfrm>
            <a:off x="0" y="6237517"/>
            <a:ext cx="626138" cy="6204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978100D3-458C-324B-9A8C-492B40339E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413" y="6354912"/>
            <a:ext cx="315603" cy="394607"/>
          </a:xfrm>
          <a:prstGeom prst="rect">
            <a:avLst/>
          </a:prstGeom>
        </p:spPr>
      </p:pic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F013D8F7-7F8B-364A-BA23-89518035A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0562" y="6376338"/>
            <a:ext cx="411372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1333" b="1" i="0">
                <a:latin typeface="Barlow SemiBold" pitchFamily="2" charset="77"/>
              </a:defRPr>
            </a:lvl1pPr>
          </a:lstStyle>
          <a:p>
            <a:r>
              <a:rPr lang="en-CA"/>
              <a:t>CONFIDENTIAL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B21F0E1-D69B-7C4E-A025-096FFAA6C8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defRPr lang="en-US" sz="1600" b="1" i="0">
                <a:latin typeface="Barlow SemiBold" pitchFamily="2" charset="77"/>
              </a:defRPr>
            </a:lvl1pPr>
          </a:lstStyle>
          <a:p>
            <a:pPr algn="r"/>
            <a:fld id="{BB4F68FE-BCF1-704B-9962-E76C2089D4EB}" type="slidenum">
              <a:rPr lang="en-CA"/>
              <a:pPr algn="r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7368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79" userDrawn="1">
          <p15:clr>
            <a:srgbClr val="FBAE40"/>
          </p15:clr>
        </p15:guide>
        <p15:guide id="3" pos="295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E4699-EC33-4296-C2C6-10D1E2B910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199">
                <a:solidFill>
                  <a:srgbClr val="311E57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C9463-A06F-F3CE-E62E-F0738F76ABD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441" y="1828800"/>
            <a:ext cx="10969943" cy="434340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999">
                <a:solidFill>
                  <a:srgbClr val="6C7986"/>
                </a:solidFill>
              </a:defRPr>
            </a:lvl1pPr>
            <a:lvl2pPr>
              <a:lnSpc>
                <a:spcPct val="150000"/>
              </a:lnSpc>
              <a:buClr>
                <a:schemeClr val="tx1"/>
              </a:buClr>
              <a:defRPr sz="1999">
                <a:solidFill>
                  <a:srgbClr val="6C7986"/>
                </a:solidFill>
              </a:defRPr>
            </a:lvl2pPr>
            <a:lvl3pPr>
              <a:lnSpc>
                <a:spcPct val="150000"/>
              </a:lnSpc>
              <a:buClr>
                <a:schemeClr val="tx1"/>
              </a:buClr>
              <a:defRPr sz="1999">
                <a:solidFill>
                  <a:srgbClr val="6C7986"/>
                </a:solidFill>
              </a:defRPr>
            </a:lvl3pPr>
            <a:lvl4pPr>
              <a:lnSpc>
                <a:spcPct val="150000"/>
              </a:lnSpc>
              <a:buClr>
                <a:schemeClr val="tx1"/>
              </a:buClr>
              <a:defRPr sz="1999">
                <a:solidFill>
                  <a:srgbClr val="6C7986"/>
                </a:solidFill>
              </a:defRPr>
            </a:lvl4pPr>
            <a:lvl5pPr>
              <a:lnSpc>
                <a:spcPct val="150000"/>
              </a:lnSpc>
              <a:buClr>
                <a:schemeClr val="tx1"/>
              </a:buClr>
              <a:defRPr sz="1999">
                <a:solidFill>
                  <a:srgbClr val="6C7986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74B8D4E6-B726-EB36-6EEF-9A56D39773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2213909429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body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2CCFA-69DC-4E4B-A2E0-97483561E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972" y="475043"/>
            <a:ext cx="10765344" cy="678844"/>
          </a:xfrm>
          <a:prstGeom prst="rect">
            <a:avLst/>
          </a:prstGeom>
        </p:spPr>
        <p:txBody>
          <a:bodyPr lIns="0" tIns="0" rIns="0" bIns="0"/>
          <a:lstStyle>
            <a:lvl1pPr>
              <a:defRPr sz="3199" b="1" i="0">
                <a:solidFill>
                  <a:schemeClr val="accent1"/>
                </a:solidFill>
                <a:latin typeface="Barlow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491B2CB8-15D3-8E4D-A496-7BC975F08FB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8974" y="1295403"/>
            <a:ext cx="10752284" cy="4331703"/>
          </a:xfrm>
          <a:custGeom>
            <a:avLst/>
            <a:gdLst>
              <a:gd name="connsiteX0" fmla="*/ 0 w 4702628"/>
              <a:gd name="connsiteY0" fmla="*/ 0 h 2829155"/>
              <a:gd name="connsiteX1" fmla="*/ 4702628 w 4702628"/>
              <a:gd name="connsiteY1" fmla="*/ 0 h 2829155"/>
              <a:gd name="connsiteX2" fmla="*/ 4702628 w 4702628"/>
              <a:gd name="connsiteY2" fmla="*/ 2829155 h 2829155"/>
              <a:gd name="connsiteX3" fmla="*/ 0 w 4702628"/>
              <a:gd name="connsiteY3" fmla="*/ 2829155 h 2829155"/>
              <a:gd name="connsiteX4" fmla="*/ 0 w 4702628"/>
              <a:gd name="connsiteY4" fmla="*/ 0 h 2829155"/>
              <a:gd name="connsiteX0" fmla="*/ 0 w 4702628"/>
              <a:gd name="connsiteY0" fmla="*/ 0 h 2829155"/>
              <a:gd name="connsiteX1" fmla="*/ 4702628 w 4702628"/>
              <a:gd name="connsiteY1" fmla="*/ 0 h 2829155"/>
              <a:gd name="connsiteX2" fmla="*/ 3844595 w 4702628"/>
              <a:gd name="connsiteY2" fmla="*/ 2829155 h 2829155"/>
              <a:gd name="connsiteX3" fmla="*/ 0 w 4702628"/>
              <a:gd name="connsiteY3" fmla="*/ 2829155 h 2829155"/>
              <a:gd name="connsiteX4" fmla="*/ 0 w 4702628"/>
              <a:gd name="connsiteY4" fmla="*/ 0 h 2829155"/>
              <a:gd name="connsiteX0" fmla="*/ 0 w 5109724"/>
              <a:gd name="connsiteY0" fmla="*/ 0 h 2829155"/>
              <a:gd name="connsiteX1" fmla="*/ 5109724 w 5109724"/>
              <a:gd name="connsiteY1" fmla="*/ 0 h 2829155"/>
              <a:gd name="connsiteX2" fmla="*/ 3844595 w 5109724"/>
              <a:gd name="connsiteY2" fmla="*/ 2829155 h 2829155"/>
              <a:gd name="connsiteX3" fmla="*/ 0 w 5109724"/>
              <a:gd name="connsiteY3" fmla="*/ 2829155 h 2829155"/>
              <a:gd name="connsiteX4" fmla="*/ 0 w 5109724"/>
              <a:gd name="connsiteY4" fmla="*/ 0 h 2829155"/>
              <a:gd name="connsiteX0" fmla="*/ 0 w 5147302"/>
              <a:gd name="connsiteY0" fmla="*/ 0 h 2829155"/>
              <a:gd name="connsiteX1" fmla="*/ 5147302 w 5147302"/>
              <a:gd name="connsiteY1" fmla="*/ 6263 h 2829155"/>
              <a:gd name="connsiteX2" fmla="*/ 3844595 w 5147302"/>
              <a:gd name="connsiteY2" fmla="*/ 2829155 h 2829155"/>
              <a:gd name="connsiteX3" fmla="*/ 0 w 5147302"/>
              <a:gd name="connsiteY3" fmla="*/ 2829155 h 2829155"/>
              <a:gd name="connsiteX4" fmla="*/ 0 w 5147302"/>
              <a:gd name="connsiteY4" fmla="*/ 0 h 2829155"/>
              <a:gd name="connsiteX0" fmla="*/ 0 w 5147302"/>
              <a:gd name="connsiteY0" fmla="*/ 0 h 2829155"/>
              <a:gd name="connsiteX1" fmla="*/ 5147302 w 5147302"/>
              <a:gd name="connsiteY1" fmla="*/ 6263 h 2829155"/>
              <a:gd name="connsiteX2" fmla="*/ 3688020 w 5147302"/>
              <a:gd name="connsiteY2" fmla="*/ 2829155 h 2829155"/>
              <a:gd name="connsiteX3" fmla="*/ 0 w 5147302"/>
              <a:gd name="connsiteY3" fmla="*/ 2829155 h 2829155"/>
              <a:gd name="connsiteX4" fmla="*/ 0 w 5147302"/>
              <a:gd name="connsiteY4" fmla="*/ 0 h 2829155"/>
              <a:gd name="connsiteX0" fmla="*/ 0 w 5247510"/>
              <a:gd name="connsiteY0" fmla="*/ 0 h 2829155"/>
              <a:gd name="connsiteX1" fmla="*/ 5247510 w 5247510"/>
              <a:gd name="connsiteY1" fmla="*/ 6263 h 2829155"/>
              <a:gd name="connsiteX2" fmla="*/ 3688020 w 5247510"/>
              <a:gd name="connsiteY2" fmla="*/ 2829155 h 2829155"/>
              <a:gd name="connsiteX3" fmla="*/ 0 w 5247510"/>
              <a:gd name="connsiteY3" fmla="*/ 2829155 h 2829155"/>
              <a:gd name="connsiteX4" fmla="*/ 0 w 5247510"/>
              <a:gd name="connsiteY4" fmla="*/ 0 h 2829155"/>
              <a:gd name="connsiteX0" fmla="*/ 0 w 5247510"/>
              <a:gd name="connsiteY0" fmla="*/ 0 h 2829155"/>
              <a:gd name="connsiteX1" fmla="*/ 5247510 w 5247510"/>
              <a:gd name="connsiteY1" fmla="*/ 6263 h 2829155"/>
              <a:gd name="connsiteX2" fmla="*/ 3418710 w 5247510"/>
              <a:gd name="connsiteY2" fmla="*/ 2829155 h 2829155"/>
              <a:gd name="connsiteX3" fmla="*/ 0 w 5247510"/>
              <a:gd name="connsiteY3" fmla="*/ 2829155 h 2829155"/>
              <a:gd name="connsiteX4" fmla="*/ 0 w 5247510"/>
              <a:gd name="connsiteY4" fmla="*/ 0 h 2829155"/>
              <a:gd name="connsiteX0" fmla="*/ 0 w 5255326"/>
              <a:gd name="connsiteY0" fmla="*/ 0 h 2829155"/>
              <a:gd name="connsiteX1" fmla="*/ 5247510 w 5255326"/>
              <a:gd name="connsiteY1" fmla="*/ 6263 h 2829155"/>
              <a:gd name="connsiteX2" fmla="*/ 5255326 w 5255326"/>
              <a:gd name="connsiteY2" fmla="*/ 2825752 h 2829155"/>
              <a:gd name="connsiteX3" fmla="*/ 0 w 5255326"/>
              <a:gd name="connsiteY3" fmla="*/ 2829155 h 2829155"/>
              <a:gd name="connsiteX4" fmla="*/ 0 w 5255326"/>
              <a:gd name="connsiteY4" fmla="*/ 0 h 2829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5326" h="2829155">
                <a:moveTo>
                  <a:pt x="0" y="0"/>
                </a:moveTo>
                <a:lnTo>
                  <a:pt x="5247510" y="6263"/>
                </a:lnTo>
                <a:cubicBezTo>
                  <a:pt x="5250115" y="946093"/>
                  <a:pt x="5252721" y="1885922"/>
                  <a:pt x="5255326" y="2825752"/>
                </a:cubicBezTo>
                <a:lnTo>
                  <a:pt x="0" y="282915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33"/>
              </a:spcAft>
              <a:buNone/>
              <a:defRPr sz="1467" b="0" i="0">
                <a:solidFill>
                  <a:schemeClr val="tx2"/>
                </a:solidFill>
                <a:latin typeface="Barlow Light" pitchFamily="2" charset="77"/>
              </a:defRPr>
            </a:lvl1pPr>
            <a:lvl2pPr marL="184087" indent="-173506">
              <a:lnSpc>
                <a:spcPct val="110000"/>
              </a:lnSpc>
              <a:spcBef>
                <a:spcPts val="0"/>
              </a:spcBef>
              <a:spcAft>
                <a:spcPts val="533"/>
              </a:spcAft>
              <a:buFont typeface="Arial" panose="020B0604020202020204" pitchFamily="34" charset="0"/>
              <a:buChar char="•"/>
              <a:tabLst/>
              <a:defRPr sz="1467" b="0" i="0">
                <a:solidFill>
                  <a:schemeClr val="tx2"/>
                </a:solidFill>
                <a:latin typeface="Barlow Light" pitchFamily="2" charset="77"/>
              </a:defRPr>
            </a:lvl2pPr>
            <a:lvl3pPr marL="914080" indent="0">
              <a:buNone/>
              <a:defRPr sz="1333" b="0" i="0">
                <a:solidFill>
                  <a:schemeClr val="tx2"/>
                </a:solidFill>
                <a:latin typeface="Barlow Light" pitchFamily="2" charset="77"/>
              </a:defRPr>
            </a:lvl3pPr>
            <a:lvl4pPr marL="1371121" indent="0">
              <a:buNone/>
              <a:defRPr sz="1200" b="0" i="0">
                <a:solidFill>
                  <a:schemeClr val="tx2"/>
                </a:solidFill>
                <a:latin typeface="Barlow Light" pitchFamily="2" charset="77"/>
              </a:defRPr>
            </a:lvl4pPr>
            <a:lvl5pPr marL="1828160" indent="0">
              <a:buNone/>
              <a:defRPr sz="1200" b="0" i="0">
                <a:solidFill>
                  <a:schemeClr val="tx2"/>
                </a:solidFill>
                <a:latin typeface="Barlow Light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506BB-2355-8F49-9E0B-AC1D23EF6DDB}"/>
              </a:ext>
            </a:extLst>
          </p:cNvPr>
          <p:cNvSpPr/>
          <p:nvPr userDrawn="1"/>
        </p:nvSpPr>
        <p:spPr>
          <a:xfrm>
            <a:off x="0" y="6245700"/>
            <a:ext cx="12188825" cy="6204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CF2EFB-85B0-764F-963B-049E2E4EB028}"/>
              </a:ext>
            </a:extLst>
          </p:cNvPr>
          <p:cNvSpPr/>
          <p:nvPr userDrawn="1"/>
        </p:nvSpPr>
        <p:spPr>
          <a:xfrm>
            <a:off x="0" y="6245700"/>
            <a:ext cx="626138" cy="6204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85F4731-F6E5-BD47-99A6-05CD4C7092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413" y="6358640"/>
            <a:ext cx="315603" cy="394607"/>
          </a:xfrm>
          <a:prstGeom prst="rect">
            <a:avLst/>
          </a:prstGeom>
        </p:spPr>
      </p:pic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DEAD28C0-A8A2-6E4D-80BA-7EF6C00E1D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6448" y="6453348"/>
            <a:ext cx="4113728" cy="2051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1333" b="1" i="0">
                <a:latin typeface="Barlow SemiBold" pitchFamily="2" charset="77"/>
              </a:defRPr>
            </a:lvl1pPr>
          </a:lstStyle>
          <a:p>
            <a:r>
              <a:rPr lang="en-CA"/>
              <a:t>CONFIDENTIAL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E0C2D46E-E3B6-D644-907B-BDAA04081A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453348"/>
            <a:ext cx="2742486" cy="2051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1333" b="1" i="0">
                <a:latin typeface="Barlow SemiBold" pitchFamily="2" charset="77"/>
              </a:defRPr>
            </a:lvl1pPr>
          </a:lstStyle>
          <a:p>
            <a:pPr algn="r"/>
            <a:fld id="{BB4F68FE-BCF1-704B-9962-E76C2089D4EB}" type="slidenum">
              <a:rPr lang="en-CA"/>
              <a:pPr algn="r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4336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95">
          <p15:clr>
            <a:srgbClr val="FBAE40"/>
          </p15:clr>
        </p15:guide>
        <p15:guide id="4" pos="5465">
          <p15:clr>
            <a:srgbClr val="FBAE40"/>
          </p15:clr>
        </p15:guide>
        <p15:guide id="5" orient="horz" pos="282">
          <p15:clr>
            <a:srgbClr val="FBAE40"/>
          </p15:clr>
        </p15:guide>
      </p15:sldGuideLst>
    </p:ext>
  </p:extLs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ody text with pictur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2CCFA-69DC-4E4B-A2E0-97483561E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8525" y="475043"/>
            <a:ext cx="5738922" cy="678844"/>
          </a:xfrm>
          <a:prstGeom prst="rect">
            <a:avLst/>
          </a:prstGeom>
        </p:spPr>
        <p:txBody>
          <a:bodyPr lIns="0" rIns="0"/>
          <a:lstStyle>
            <a:lvl1pPr>
              <a:defRPr sz="3199" b="1" i="0">
                <a:solidFill>
                  <a:schemeClr val="accent1"/>
                </a:solidFill>
                <a:latin typeface="Barlow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DC3AAE3-8CA4-E245-B30D-2D1847D7F7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7792" y="643004"/>
            <a:ext cx="4758651" cy="5152373"/>
          </a:xfrm>
          <a:prstGeom prst="rect">
            <a:avLst/>
          </a:prstGeom>
        </p:spPr>
        <p:txBody>
          <a:bodyPr rIns="0"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23E2BF89-33A0-D943-B099-4E51DB990AF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98525" y="1295403"/>
            <a:ext cx="5738922" cy="4331703"/>
          </a:xfrm>
          <a:custGeom>
            <a:avLst/>
            <a:gdLst>
              <a:gd name="connsiteX0" fmla="*/ 0 w 4702628"/>
              <a:gd name="connsiteY0" fmla="*/ 0 h 2829155"/>
              <a:gd name="connsiteX1" fmla="*/ 4702628 w 4702628"/>
              <a:gd name="connsiteY1" fmla="*/ 0 h 2829155"/>
              <a:gd name="connsiteX2" fmla="*/ 4702628 w 4702628"/>
              <a:gd name="connsiteY2" fmla="*/ 2829155 h 2829155"/>
              <a:gd name="connsiteX3" fmla="*/ 0 w 4702628"/>
              <a:gd name="connsiteY3" fmla="*/ 2829155 h 2829155"/>
              <a:gd name="connsiteX4" fmla="*/ 0 w 4702628"/>
              <a:gd name="connsiteY4" fmla="*/ 0 h 2829155"/>
              <a:gd name="connsiteX0" fmla="*/ 0 w 4702628"/>
              <a:gd name="connsiteY0" fmla="*/ 0 h 2829155"/>
              <a:gd name="connsiteX1" fmla="*/ 4702628 w 4702628"/>
              <a:gd name="connsiteY1" fmla="*/ 0 h 2829155"/>
              <a:gd name="connsiteX2" fmla="*/ 3844595 w 4702628"/>
              <a:gd name="connsiteY2" fmla="*/ 2829155 h 2829155"/>
              <a:gd name="connsiteX3" fmla="*/ 0 w 4702628"/>
              <a:gd name="connsiteY3" fmla="*/ 2829155 h 2829155"/>
              <a:gd name="connsiteX4" fmla="*/ 0 w 4702628"/>
              <a:gd name="connsiteY4" fmla="*/ 0 h 2829155"/>
              <a:gd name="connsiteX0" fmla="*/ 0 w 5109724"/>
              <a:gd name="connsiteY0" fmla="*/ 0 h 2829155"/>
              <a:gd name="connsiteX1" fmla="*/ 5109724 w 5109724"/>
              <a:gd name="connsiteY1" fmla="*/ 0 h 2829155"/>
              <a:gd name="connsiteX2" fmla="*/ 3844595 w 5109724"/>
              <a:gd name="connsiteY2" fmla="*/ 2829155 h 2829155"/>
              <a:gd name="connsiteX3" fmla="*/ 0 w 5109724"/>
              <a:gd name="connsiteY3" fmla="*/ 2829155 h 2829155"/>
              <a:gd name="connsiteX4" fmla="*/ 0 w 5109724"/>
              <a:gd name="connsiteY4" fmla="*/ 0 h 2829155"/>
              <a:gd name="connsiteX0" fmla="*/ 0 w 5147302"/>
              <a:gd name="connsiteY0" fmla="*/ 0 h 2829155"/>
              <a:gd name="connsiteX1" fmla="*/ 5147302 w 5147302"/>
              <a:gd name="connsiteY1" fmla="*/ 6263 h 2829155"/>
              <a:gd name="connsiteX2" fmla="*/ 3844595 w 5147302"/>
              <a:gd name="connsiteY2" fmla="*/ 2829155 h 2829155"/>
              <a:gd name="connsiteX3" fmla="*/ 0 w 5147302"/>
              <a:gd name="connsiteY3" fmla="*/ 2829155 h 2829155"/>
              <a:gd name="connsiteX4" fmla="*/ 0 w 5147302"/>
              <a:gd name="connsiteY4" fmla="*/ 0 h 2829155"/>
              <a:gd name="connsiteX0" fmla="*/ 0 w 5147302"/>
              <a:gd name="connsiteY0" fmla="*/ 0 h 2829155"/>
              <a:gd name="connsiteX1" fmla="*/ 5147302 w 5147302"/>
              <a:gd name="connsiteY1" fmla="*/ 6263 h 2829155"/>
              <a:gd name="connsiteX2" fmla="*/ 3688020 w 5147302"/>
              <a:gd name="connsiteY2" fmla="*/ 2829155 h 2829155"/>
              <a:gd name="connsiteX3" fmla="*/ 0 w 5147302"/>
              <a:gd name="connsiteY3" fmla="*/ 2829155 h 2829155"/>
              <a:gd name="connsiteX4" fmla="*/ 0 w 5147302"/>
              <a:gd name="connsiteY4" fmla="*/ 0 h 2829155"/>
              <a:gd name="connsiteX0" fmla="*/ 0 w 5247510"/>
              <a:gd name="connsiteY0" fmla="*/ 0 h 2829155"/>
              <a:gd name="connsiteX1" fmla="*/ 5247510 w 5247510"/>
              <a:gd name="connsiteY1" fmla="*/ 6263 h 2829155"/>
              <a:gd name="connsiteX2" fmla="*/ 3688020 w 5247510"/>
              <a:gd name="connsiteY2" fmla="*/ 2829155 h 2829155"/>
              <a:gd name="connsiteX3" fmla="*/ 0 w 5247510"/>
              <a:gd name="connsiteY3" fmla="*/ 2829155 h 2829155"/>
              <a:gd name="connsiteX4" fmla="*/ 0 w 5247510"/>
              <a:gd name="connsiteY4" fmla="*/ 0 h 2829155"/>
              <a:gd name="connsiteX0" fmla="*/ 0 w 5247510"/>
              <a:gd name="connsiteY0" fmla="*/ 0 h 2829155"/>
              <a:gd name="connsiteX1" fmla="*/ 5247510 w 5247510"/>
              <a:gd name="connsiteY1" fmla="*/ 6263 h 2829155"/>
              <a:gd name="connsiteX2" fmla="*/ 3418710 w 5247510"/>
              <a:gd name="connsiteY2" fmla="*/ 2829155 h 2829155"/>
              <a:gd name="connsiteX3" fmla="*/ 0 w 5247510"/>
              <a:gd name="connsiteY3" fmla="*/ 2829155 h 2829155"/>
              <a:gd name="connsiteX4" fmla="*/ 0 w 5247510"/>
              <a:gd name="connsiteY4" fmla="*/ 0 h 2829155"/>
              <a:gd name="connsiteX0" fmla="*/ 0 w 5247510"/>
              <a:gd name="connsiteY0" fmla="*/ 0 h 2829155"/>
              <a:gd name="connsiteX1" fmla="*/ 5247510 w 5247510"/>
              <a:gd name="connsiteY1" fmla="*/ 6263 h 2829155"/>
              <a:gd name="connsiteX2" fmla="*/ 5244956 w 5247510"/>
              <a:gd name="connsiteY2" fmla="*/ 2825752 h 2829155"/>
              <a:gd name="connsiteX3" fmla="*/ 0 w 5247510"/>
              <a:gd name="connsiteY3" fmla="*/ 2829155 h 2829155"/>
              <a:gd name="connsiteX4" fmla="*/ 0 w 5247510"/>
              <a:gd name="connsiteY4" fmla="*/ 0 h 2829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47510" h="2829155">
                <a:moveTo>
                  <a:pt x="0" y="0"/>
                </a:moveTo>
                <a:lnTo>
                  <a:pt x="5247510" y="6263"/>
                </a:lnTo>
                <a:cubicBezTo>
                  <a:pt x="5246659" y="946093"/>
                  <a:pt x="5245807" y="1885922"/>
                  <a:pt x="5244956" y="2825752"/>
                </a:cubicBezTo>
                <a:lnTo>
                  <a:pt x="0" y="282915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0" rIns="0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33"/>
              </a:spcAft>
              <a:buNone/>
              <a:defRPr sz="1467" b="0" i="0">
                <a:solidFill>
                  <a:schemeClr val="tx2"/>
                </a:solidFill>
                <a:latin typeface="Barlow Light" pitchFamily="2" charset="77"/>
              </a:defRPr>
            </a:lvl1pPr>
            <a:lvl2pPr marL="184087" indent="-173506">
              <a:lnSpc>
                <a:spcPct val="110000"/>
              </a:lnSpc>
              <a:spcBef>
                <a:spcPts val="0"/>
              </a:spcBef>
              <a:spcAft>
                <a:spcPts val="533"/>
              </a:spcAft>
              <a:buFont typeface="Arial" panose="020B0604020202020204" pitchFamily="34" charset="0"/>
              <a:buChar char="•"/>
              <a:tabLst/>
              <a:defRPr sz="1467" b="0" i="0">
                <a:solidFill>
                  <a:schemeClr val="tx2"/>
                </a:solidFill>
                <a:latin typeface="Barlow Light" pitchFamily="2" charset="77"/>
              </a:defRPr>
            </a:lvl2pPr>
            <a:lvl3pPr marL="914080" indent="0">
              <a:buNone/>
              <a:defRPr sz="1333" b="0" i="0">
                <a:solidFill>
                  <a:schemeClr val="tx2"/>
                </a:solidFill>
                <a:latin typeface="Barlow Light" pitchFamily="2" charset="77"/>
              </a:defRPr>
            </a:lvl3pPr>
            <a:lvl4pPr marL="1371121" indent="0">
              <a:buNone/>
              <a:defRPr sz="1200" b="0" i="0">
                <a:solidFill>
                  <a:schemeClr val="tx2"/>
                </a:solidFill>
                <a:latin typeface="Barlow Light" pitchFamily="2" charset="77"/>
              </a:defRPr>
            </a:lvl4pPr>
            <a:lvl5pPr marL="1828160" indent="0">
              <a:buNone/>
              <a:defRPr sz="1200" b="0" i="0">
                <a:solidFill>
                  <a:schemeClr val="tx2"/>
                </a:solidFill>
                <a:latin typeface="Barlow Light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1C4F78E-30B0-724B-9345-C4FC40163766}"/>
              </a:ext>
            </a:extLst>
          </p:cNvPr>
          <p:cNvSpPr/>
          <p:nvPr userDrawn="1"/>
        </p:nvSpPr>
        <p:spPr>
          <a:xfrm>
            <a:off x="0" y="6245700"/>
            <a:ext cx="12188825" cy="6204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5A25CB-E2C4-6344-94C4-AC02028BC9FA}"/>
              </a:ext>
            </a:extLst>
          </p:cNvPr>
          <p:cNvSpPr/>
          <p:nvPr userDrawn="1"/>
        </p:nvSpPr>
        <p:spPr>
          <a:xfrm>
            <a:off x="0" y="6245700"/>
            <a:ext cx="626138" cy="6204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D0F53655-DA19-5048-AA51-B823ED1411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413" y="6358640"/>
            <a:ext cx="315603" cy="394607"/>
          </a:xfrm>
          <a:prstGeom prst="rect">
            <a:avLst/>
          </a:prstGeom>
        </p:spPr>
      </p:pic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DCFC8B39-34CB-F34C-8967-66D79870F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6448" y="6453348"/>
            <a:ext cx="4113728" cy="2051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1333" b="1" i="0">
                <a:latin typeface="Barlow SemiBold" pitchFamily="2" charset="77"/>
              </a:defRPr>
            </a:lvl1pPr>
          </a:lstStyle>
          <a:p>
            <a:r>
              <a:rPr lang="en-CA"/>
              <a:t>CONFIDENTIAL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913CAD82-CAF6-7747-BCA9-0C668E6A8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453348"/>
            <a:ext cx="2742486" cy="2051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1333" b="1" i="0">
                <a:latin typeface="Barlow SemiBold" pitchFamily="2" charset="77"/>
              </a:defRPr>
            </a:lvl1pPr>
          </a:lstStyle>
          <a:p>
            <a:pPr algn="r"/>
            <a:fld id="{BB4F68FE-BCF1-704B-9962-E76C2089D4EB}" type="slidenum">
              <a:rPr lang="en-CA"/>
              <a:pPr algn="r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6801510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ody text w graphic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093DFFC-4478-0949-BB8E-ED81DD646B1A}"/>
              </a:ext>
            </a:extLst>
          </p:cNvPr>
          <p:cNvGrpSpPr/>
          <p:nvPr userDrawn="1"/>
        </p:nvGrpSpPr>
        <p:grpSpPr>
          <a:xfrm>
            <a:off x="5827263" y="-8350"/>
            <a:ext cx="6361564" cy="6245865"/>
            <a:chOff x="4371584" y="-6263"/>
            <a:chExt cx="4772416" cy="4672208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1C209DEB-8CAA-C146-90FB-5FFC7ED503CC}"/>
                </a:ext>
              </a:extLst>
            </p:cNvPr>
            <p:cNvSpPr/>
            <p:nvPr userDrawn="1"/>
          </p:nvSpPr>
          <p:spPr>
            <a:xfrm>
              <a:off x="4371584" y="-6263"/>
              <a:ext cx="4772416" cy="4672208"/>
            </a:xfrm>
            <a:custGeom>
              <a:avLst/>
              <a:gdLst>
                <a:gd name="connsiteX0" fmla="*/ 4759890 w 4835046"/>
                <a:gd name="connsiteY0" fmla="*/ 0 h 4684734"/>
                <a:gd name="connsiteX1" fmla="*/ 2699358 w 4835046"/>
                <a:gd name="connsiteY1" fmla="*/ 0 h 4684734"/>
                <a:gd name="connsiteX2" fmla="*/ 0 w 4835046"/>
                <a:gd name="connsiteY2" fmla="*/ 4684734 h 4684734"/>
                <a:gd name="connsiteX3" fmla="*/ 4772416 w 4835046"/>
                <a:gd name="connsiteY3" fmla="*/ 4684734 h 4684734"/>
                <a:gd name="connsiteX4" fmla="*/ 4772416 w 4835046"/>
                <a:gd name="connsiteY4" fmla="*/ 6263 h 4684734"/>
                <a:gd name="connsiteX5" fmla="*/ 4835046 w 4835046"/>
                <a:gd name="connsiteY5" fmla="*/ 6263 h 4684734"/>
                <a:gd name="connsiteX6" fmla="*/ 4759890 w 4835046"/>
                <a:gd name="connsiteY6" fmla="*/ 0 h 4684734"/>
                <a:gd name="connsiteX0" fmla="*/ 4759890 w 4772416"/>
                <a:gd name="connsiteY0" fmla="*/ 0 h 4684734"/>
                <a:gd name="connsiteX1" fmla="*/ 2699358 w 4772416"/>
                <a:gd name="connsiteY1" fmla="*/ 0 h 4684734"/>
                <a:gd name="connsiteX2" fmla="*/ 0 w 4772416"/>
                <a:gd name="connsiteY2" fmla="*/ 4684734 h 4684734"/>
                <a:gd name="connsiteX3" fmla="*/ 4772416 w 4772416"/>
                <a:gd name="connsiteY3" fmla="*/ 4684734 h 4684734"/>
                <a:gd name="connsiteX4" fmla="*/ 4772416 w 4772416"/>
                <a:gd name="connsiteY4" fmla="*/ 6263 h 4684734"/>
                <a:gd name="connsiteX5" fmla="*/ 4759890 w 4772416"/>
                <a:gd name="connsiteY5" fmla="*/ 0 h 4684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72416" h="4684734">
                  <a:moveTo>
                    <a:pt x="4759890" y="0"/>
                  </a:moveTo>
                  <a:lnTo>
                    <a:pt x="2699358" y="0"/>
                  </a:lnTo>
                  <a:lnTo>
                    <a:pt x="0" y="4684734"/>
                  </a:lnTo>
                  <a:lnTo>
                    <a:pt x="4772416" y="4684734"/>
                  </a:lnTo>
                  <a:lnTo>
                    <a:pt x="4772416" y="6263"/>
                  </a:lnTo>
                  <a:lnTo>
                    <a:pt x="475989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FA283DC-570E-1147-915B-83ACF37C6083}"/>
                </a:ext>
              </a:extLst>
            </p:cNvPr>
            <p:cNvSpPr/>
            <p:nvPr userDrawn="1"/>
          </p:nvSpPr>
          <p:spPr>
            <a:xfrm>
              <a:off x="4427951" y="-6263"/>
              <a:ext cx="2655517" cy="4227534"/>
            </a:xfrm>
            <a:custGeom>
              <a:avLst/>
              <a:gdLst>
                <a:gd name="connsiteX0" fmla="*/ 2655517 w 2655517"/>
                <a:gd name="connsiteY0" fmla="*/ 0 h 4227534"/>
                <a:gd name="connsiteX1" fmla="*/ 2461364 w 2655517"/>
                <a:gd name="connsiteY1" fmla="*/ 0 h 4227534"/>
                <a:gd name="connsiteX2" fmla="*/ 0 w 2655517"/>
                <a:gd name="connsiteY2" fmla="*/ 4227534 h 4227534"/>
                <a:gd name="connsiteX3" fmla="*/ 212942 w 2655517"/>
                <a:gd name="connsiteY3" fmla="*/ 4227534 h 4227534"/>
                <a:gd name="connsiteX4" fmla="*/ 2655517 w 2655517"/>
                <a:gd name="connsiteY4" fmla="*/ 0 h 422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5517" h="4227534">
                  <a:moveTo>
                    <a:pt x="2655517" y="0"/>
                  </a:moveTo>
                  <a:lnTo>
                    <a:pt x="2461364" y="0"/>
                  </a:lnTo>
                  <a:lnTo>
                    <a:pt x="0" y="4227534"/>
                  </a:lnTo>
                  <a:lnTo>
                    <a:pt x="212942" y="4227534"/>
                  </a:lnTo>
                  <a:lnTo>
                    <a:pt x="2655517" y="0"/>
                  </a:lnTo>
                  <a:close/>
                </a:path>
              </a:pathLst>
            </a:custGeom>
            <a:solidFill>
              <a:schemeClr val="accent1">
                <a:alpha val="3622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D2CCFA-69DC-4E4B-A2E0-97483561E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614" y="475043"/>
            <a:ext cx="6979651" cy="678844"/>
          </a:xfrm>
          <a:prstGeom prst="rect">
            <a:avLst/>
          </a:prstGeom>
        </p:spPr>
        <p:txBody>
          <a:bodyPr/>
          <a:lstStyle>
            <a:lvl1pPr>
              <a:defRPr sz="3199" b="1" i="0">
                <a:solidFill>
                  <a:schemeClr val="accent1"/>
                </a:solidFill>
                <a:latin typeface="Barlow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CD87193-A108-1E42-B003-75EC4EC67B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80996" y="3665051"/>
            <a:ext cx="3814427" cy="640150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>
            <a:lvl1pPr marL="0" indent="0" algn="r">
              <a:buNone/>
              <a:defRPr lang="en-US" sz="1799" b="1" i="0">
                <a:solidFill>
                  <a:schemeClr val="bg1"/>
                </a:solidFill>
                <a:latin typeface="Barlow SemiBold" pitchFamily="2" charset="77"/>
              </a:defRPr>
            </a:lvl1pPr>
          </a:lstStyle>
          <a:p>
            <a:pPr marL="0" lvl="0" algn="r" defTabSz="609387"/>
            <a:r>
              <a:rPr lang="en-US"/>
              <a:t>Click to edit Master text styles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3FADC29-76A7-D549-B3AA-3616F48F3CA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959773" y="1778696"/>
            <a:ext cx="1627960" cy="1247920"/>
          </a:xfrm>
          <a:prstGeom prst="rect">
            <a:avLst/>
          </a:prstGeom>
        </p:spPr>
        <p:txBody>
          <a:bodyPr wrap="square" lIns="216000" tIns="216000" rIns="216000" bIns="216000" anchor="ctr" anchorCtr="1">
            <a:normAutofit/>
          </a:bodyPr>
          <a:lstStyle>
            <a:lvl1pPr marL="0" indent="0">
              <a:buNone/>
              <a:defRPr sz="2399" b="0" i="0">
                <a:latin typeface="Barlow Light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686B9FB5-75E0-AD43-A940-28A4CAECF8D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2379" y="1295403"/>
            <a:ext cx="6994858" cy="4331703"/>
          </a:xfrm>
          <a:custGeom>
            <a:avLst/>
            <a:gdLst>
              <a:gd name="connsiteX0" fmla="*/ 0 w 4702628"/>
              <a:gd name="connsiteY0" fmla="*/ 0 h 2829155"/>
              <a:gd name="connsiteX1" fmla="*/ 4702628 w 4702628"/>
              <a:gd name="connsiteY1" fmla="*/ 0 h 2829155"/>
              <a:gd name="connsiteX2" fmla="*/ 4702628 w 4702628"/>
              <a:gd name="connsiteY2" fmla="*/ 2829155 h 2829155"/>
              <a:gd name="connsiteX3" fmla="*/ 0 w 4702628"/>
              <a:gd name="connsiteY3" fmla="*/ 2829155 h 2829155"/>
              <a:gd name="connsiteX4" fmla="*/ 0 w 4702628"/>
              <a:gd name="connsiteY4" fmla="*/ 0 h 2829155"/>
              <a:gd name="connsiteX0" fmla="*/ 0 w 4702628"/>
              <a:gd name="connsiteY0" fmla="*/ 0 h 2829155"/>
              <a:gd name="connsiteX1" fmla="*/ 4702628 w 4702628"/>
              <a:gd name="connsiteY1" fmla="*/ 0 h 2829155"/>
              <a:gd name="connsiteX2" fmla="*/ 3844595 w 4702628"/>
              <a:gd name="connsiteY2" fmla="*/ 2829155 h 2829155"/>
              <a:gd name="connsiteX3" fmla="*/ 0 w 4702628"/>
              <a:gd name="connsiteY3" fmla="*/ 2829155 h 2829155"/>
              <a:gd name="connsiteX4" fmla="*/ 0 w 4702628"/>
              <a:gd name="connsiteY4" fmla="*/ 0 h 2829155"/>
              <a:gd name="connsiteX0" fmla="*/ 0 w 5109724"/>
              <a:gd name="connsiteY0" fmla="*/ 0 h 2829155"/>
              <a:gd name="connsiteX1" fmla="*/ 5109724 w 5109724"/>
              <a:gd name="connsiteY1" fmla="*/ 0 h 2829155"/>
              <a:gd name="connsiteX2" fmla="*/ 3844595 w 5109724"/>
              <a:gd name="connsiteY2" fmla="*/ 2829155 h 2829155"/>
              <a:gd name="connsiteX3" fmla="*/ 0 w 5109724"/>
              <a:gd name="connsiteY3" fmla="*/ 2829155 h 2829155"/>
              <a:gd name="connsiteX4" fmla="*/ 0 w 5109724"/>
              <a:gd name="connsiteY4" fmla="*/ 0 h 2829155"/>
              <a:gd name="connsiteX0" fmla="*/ 0 w 5147302"/>
              <a:gd name="connsiteY0" fmla="*/ 0 h 2829155"/>
              <a:gd name="connsiteX1" fmla="*/ 5147302 w 5147302"/>
              <a:gd name="connsiteY1" fmla="*/ 6263 h 2829155"/>
              <a:gd name="connsiteX2" fmla="*/ 3844595 w 5147302"/>
              <a:gd name="connsiteY2" fmla="*/ 2829155 h 2829155"/>
              <a:gd name="connsiteX3" fmla="*/ 0 w 5147302"/>
              <a:gd name="connsiteY3" fmla="*/ 2829155 h 2829155"/>
              <a:gd name="connsiteX4" fmla="*/ 0 w 5147302"/>
              <a:gd name="connsiteY4" fmla="*/ 0 h 2829155"/>
              <a:gd name="connsiteX0" fmla="*/ 0 w 5147302"/>
              <a:gd name="connsiteY0" fmla="*/ 0 h 2829155"/>
              <a:gd name="connsiteX1" fmla="*/ 5147302 w 5147302"/>
              <a:gd name="connsiteY1" fmla="*/ 6263 h 2829155"/>
              <a:gd name="connsiteX2" fmla="*/ 3688020 w 5147302"/>
              <a:gd name="connsiteY2" fmla="*/ 2829155 h 2829155"/>
              <a:gd name="connsiteX3" fmla="*/ 0 w 5147302"/>
              <a:gd name="connsiteY3" fmla="*/ 2829155 h 2829155"/>
              <a:gd name="connsiteX4" fmla="*/ 0 w 5147302"/>
              <a:gd name="connsiteY4" fmla="*/ 0 h 2829155"/>
              <a:gd name="connsiteX0" fmla="*/ 0 w 5247510"/>
              <a:gd name="connsiteY0" fmla="*/ 0 h 2829155"/>
              <a:gd name="connsiteX1" fmla="*/ 5247510 w 5247510"/>
              <a:gd name="connsiteY1" fmla="*/ 6263 h 2829155"/>
              <a:gd name="connsiteX2" fmla="*/ 3688020 w 5247510"/>
              <a:gd name="connsiteY2" fmla="*/ 2829155 h 2829155"/>
              <a:gd name="connsiteX3" fmla="*/ 0 w 5247510"/>
              <a:gd name="connsiteY3" fmla="*/ 2829155 h 2829155"/>
              <a:gd name="connsiteX4" fmla="*/ 0 w 5247510"/>
              <a:gd name="connsiteY4" fmla="*/ 0 h 2829155"/>
              <a:gd name="connsiteX0" fmla="*/ 0 w 5247510"/>
              <a:gd name="connsiteY0" fmla="*/ 0 h 2829155"/>
              <a:gd name="connsiteX1" fmla="*/ 5247510 w 5247510"/>
              <a:gd name="connsiteY1" fmla="*/ 6263 h 2829155"/>
              <a:gd name="connsiteX2" fmla="*/ 3418710 w 5247510"/>
              <a:gd name="connsiteY2" fmla="*/ 2829155 h 2829155"/>
              <a:gd name="connsiteX3" fmla="*/ 0 w 5247510"/>
              <a:gd name="connsiteY3" fmla="*/ 2829155 h 2829155"/>
              <a:gd name="connsiteX4" fmla="*/ 0 w 5247510"/>
              <a:gd name="connsiteY4" fmla="*/ 0 h 2829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47510" h="2829155">
                <a:moveTo>
                  <a:pt x="0" y="0"/>
                </a:moveTo>
                <a:lnTo>
                  <a:pt x="5247510" y="6263"/>
                </a:lnTo>
                <a:lnTo>
                  <a:pt x="3418710" y="2829155"/>
                </a:lnTo>
                <a:lnTo>
                  <a:pt x="0" y="2829155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33"/>
              </a:spcAft>
              <a:buNone/>
              <a:defRPr sz="1467" b="0" i="0">
                <a:solidFill>
                  <a:schemeClr val="tx2"/>
                </a:solidFill>
                <a:latin typeface="Barlow Light" pitchFamily="2" charset="77"/>
              </a:defRPr>
            </a:lvl1pPr>
            <a:lvl2pPr marL="184087" indent="-173506">
              <a:lnSpc>
                <a:spcPct val="110000"/>
              </a:lnSpc>
              <a:spcBef>
                <a:spcPts val="0"/>
              </a:spcBef>
              <a:spcAft>
                <a:spcPts val="533"/>
              </a:spcAft>
              <a:buFont typeface="Arial" panose="020B0604020202020204" pitchFamily="34" charset="0"/>
              <a:buChar char="•"/>
              <a:tabLst/>
              <a:defRPr sz="1467" b="0" i="0">
                <a:solidFill>
                  <a:schemeClr val="tx2"/>
                </a:solidFill>
                <a:latin typeface="Barlow Light" pitchFamily="2" charset="77"/>
              </a:defRPr>
            </a:lvl2pPr>
            <a:lvl3pPr marL="914080" indent="0">
              <a:buNone/>
              <a:defRPr sz="1333" b="0" i="0">
                <a:solidFill>
                  <a:schemeClr val="tx2"/>
                </a:solidFill>
                <a:latin typeface="Barlow Light" pitchFamily="2" charset="77"/>
              </a:defRPr>
            </a:lvl3pPr>
            <a:lvl4pPr marL="1371121" indent="0">
              <a:buNone/>
              <a:defRPr sz="1200" b="0" i="0">
                <a:solidFill>
                  <a:schemeClr val="tx2"/>
                </a:solidFill>
                <a:latin typeface="Barlow Light" pitchFamily="2" charset="77"/>
              </a:defRPr>
            </a:lvl4pPr>
            <a:lvl5pPr marL="1828160" indent="0">
              <a:buNone/>
              <a:defRPr sz="1200" b="0" i="0">
                <a:solidFill>
                  <a:schemeClr val="tx2"/>
                </a:solidFill>
                <a:latin typeface="Barlow Light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4A933D-15D1-1F4A-AB51-0466F0A84D61}"/>
              </a:ext>
            </a:extLst>
          </p:cNvPr>
          <p:cNvSpPr/>
          <p:nvPr userDrawn="1"/>
        </p:nvSpPr>
        <p:spPr>
          <a:xfrm>
            <a:off x="0" y="6237517"/>
            <a:ext cx="12188825" cy="6204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8D7A60-CEF6-B340-BB01-517A77A09D89}"/>
              </a:ext>
            </a:extLst>
          </p:cNvPr>
          <p:cNvSpPr/>
          <p:nvPr userDrawn="1"/>
        </p:nvSpPr>
        <p:spPr>
          <a:xfrm>
            <a:off x="0" y="6237517"/>
            <a:ext cx="626138" cy="6204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978100D3-458C-324B-9A8C-492B40339E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413" y="6354912"/>
            <a:ext cx="315603" cy="394607"/>
          </a:xfrm>
          <a:prstGeom prst="rect">
            <a:avLst/>
          </a:prstGeom>
        </p:spPr>
      </p:pic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F013D8F7-7F8B-364A-BA23-89518035A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0562" y="6376338"/>
            <a:ext cx="411372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1333" b="1" i="0">
                <a:latin typeface="Barlow SemiBold" pitchFamily="2" charset="77"/>
              </a:defRPr>
            </a:lvl1pPr>
          </a:lstStyle>
          <a:p>
            <a:r>
              <a:rPr lang="en-CA"/>
              <a:t>CONFIDENTIAL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B21F0E1-D69B-7C4E-A025-096FFAA6C8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defRPr lang="en-US" sz="1600" b="1" i="0">
                <a:latin typeface="Barlow SemiBold" pitchFamily="2" charset="77"/>
              </a:defRPr>
            </a:lvl1pPr>
          </a:lstStyle>
          <a:p>
            <a:pPr algn="r"/>
            <a:fld id="{BB4F68FE-BCF1-704B-9962-E76C2089D4EB}" type="slidenum">
              <a:rPr lang="en-CA"/>
              <a:pPr algn="r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9587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95">
          <p15:clr>
            <a:srgbClr val="FBAE40"/>
          </p15:clr>
        </p15:guide>
      </p15:sldGuideLst>
    </p:ext>
  </p:extLs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60B85E6-EEB5-99B8-B77D-92DC13DBC15C}"/>
              </a:ext>
            </a:extLst>
          </p:cNvPr>
          <p:cNvSpPr/>
          <p:nvPr userDrawn="1"/>
        </p:nvSpPr>
        <p:spPr>
          <a:xfrm>
            <a:off x="2027907" y="-1"/>
            <a:ext cx="8133014" cy="6858001"/>
          </a:xfrm>
          <a:prstGeom prst="rect">
            <a:avLst/>
          </a:prstGeom>
          <a:gradFill flip="none" rotWithShape="1">
            <a:gsLst>
              <a:gs pos="16000">
                <a:schemeClr val="tx2">
                  <a:lumMod val="50000"/>
                  <a:lumOff val="50000"/>
                  <a:alpha val="11832"/>
                </a:schemeClr>
              </a:gs>
              <a:gs pos="40000">
                <a:schemeClr val="tx2">
                  <a:lumMod val="50000"/>
                  <a:lumOff val="50000"/>
                  <a:alpha val="9101"/>
                </a:schemeClr>
              </a:gs>
              <a:gs pos="0">
                <a:schemeClr val="tx2">
                  <a:lumMod val="50000"/>
                  <a:lumOff val="50000"/>
                  <a:alpha val="12000"/>
                </a:schemeClr>
              </a:gs>
              <a:gs pos="77000">
                <a:schemeClr val="tx2">
                  <a:lumMod val="50000"/>
                  <a:lumOff val="5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6778">
              <a:defRPr/>
            </a:pPr>
            <a:endParaRPr lang="en-US" sz="1798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AF9503-5610-C243-8816-778741646B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/>
          <a:p>
            <a:r>
              <a:rPr lang="en-US"/>
              <a:t>Click to add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C76E10-75CF-7293-5611-ECD4F0A76D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374" y="6354439"/>
            <a:ext cx="980589" cy="282164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DD18BA6-AE80-AC85-48B4-ABACA77A58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46966" y="6439254"/>
            <a:ext cx="5302332" cy="2147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/>
            </a:lvl1pPr>
            <a:lvl2pPr marL="283985" indent="0">
              <a:buNone/>
              <a:defRPr sz="600"/>
            </a:lvl2pPr>
            <a:lvl3pPr marL="572728" indent="0">
              <a:buNone/>
              <a:defRPr sz="600"/>
            </a:lvl3pPr>
            <a:lvl4pPr marL="856715" indent="0">
              <a:buNone/>
              <a:defRPr sz="600"/>
            </a:lvl4pPr>
            <a:lvl5pPr marL="1140700" indent="0">
              <a:buNone/>
              <a:defRPr sz="600"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09432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body tex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99A40A-3D3B-6D4B-B7B2-6A628AF4A723}"/>
              </a:ext>
            </a:extLst>
          </p:cNvPr>
          <p:cNvSpPr/>
          <p:nvPr userDrawn="1"/>
        </p:nvSpPr>
        <p:spPr>
          <a:xfrm>
            <a:off x="0" y="6237517"/>
            <a:ext cx="12188825" cy="6204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D2CCFA-69DC-4E4B-A2E0-97483561E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615" y="393501"/>
            <a:ext cx="6301187" cy="72939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199" b="1" i="0">
                <a:solidFill>
                  <a:schemeClr val="accent1"/>
                </a:solidFill>
                <a:latin typeface="Barlow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CF377D-BC14-5748-952E-DEE0D2A5DF3B}"/>
              </a:ext>
            </a:extLst>
          </p:cNvPr>
          <p:cNvSpPr/>
          <p:nvPr userDrawn="1"/>
        </p:nvSpPr>
        <p:spPr>
          <a:xfrm>
            <a:off x="0" y="6237517"/>
            <a:ext cx="626138" cy="6204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ABCFA35-8E68-3240-BBC1-273B70BCF8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413" y="6354912"/>
            <a:ext cx="315603" cy="3946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A1F32E-EFE4-E94D-982D-8C3BF0CD4150}"/>
              </a:ext>
            </a:extLst>
          </p:cNvPr>
          <p:cNvSpPr txBox="1"/>
          <p:nvPr userDrawn="1"/>
        </p:nvSpPr>
        <p:spPr>
          <a:xfrm>
            <a:off x="750919" y="6379032"/>
            <a:ext cx="149095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i="0">
                <a:latin typeface="Barlow SemiBold" pitchFamily="2" charset="77"/>
              </a:rPr>
              <a:t>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474A7C-21B1-674A-B8F4-B8AAFA5B6575}"/>
              </a:ext>
            </a:extLst>
          </p:cNvPr>
          <p:cNvSpPr txBox="1"/>
          <p:nvPr userDrawn="1"/>
        </p:nvSpPr>
        <p:spPr>
          <a:xfrm>
            <a:off x="10980827" y="6357256"/>
            <a:ext cx="729153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r"/>
            <a:fld id="{5E38ECB3-9377-1A4B-A4DE-52AFB3C97B68}" type="slidenum">
              <a:rPr lang="en-US" sz="1600" b="1" i="0">
                <a:latin typeface="Barlow SemiBold" pitchFamily="2" charset="77"/>
              </a:rPr>
              <a:pPr algn="r"/>
              <a:t>‹#›</a:t>
            </a:fld>
            <a:endParaRPr lang="en-US" sz="1600" b="1" i="0">
              <a:latin typeface="Barlow SemiBold" pitchFamily="2" charset="77"/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DC3AAE3-8CA4-E245-B30D-2D1847D7F7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90318" y="596903"/>
            <a:ext cx="4174256" cy="5114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491B2CB8-15D3-8E4D-A496-7BC975F08FB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2382" y="1461328"/>
            <a:ext cx="6279421" cy="872137"/>
          </a:xfrm>
          <a:custGeom>
            <a:avLst/>
            <a:gdLst>
              <a:gd name="connsiteX0" fmla="*/ 0 w 4702628"/>
              <a:gd name="connsiteY0" fmla="*/ 0 h 2829155"/>
              <a:gd name="connsiteX1" fmla="*/ 4702628 w 4702628"/>
              <a:gd name="connsiteY1" fmla="*/ 0 h 2829155"/>
              <a:gd name="connsiteX2" fmla="*/ 4702628 w 4702628"/>
              <a:gd name="connsiteY2" fmla="*/ 2829155 h 2829155"/>
              <a:gd name="connsiteX3" fmla="*/ 0 w 4702628"/>
              <a:gd name="connsiteY3" fmla="*/ 2829155 h 2829155"/>
              <a:gd name="connsiteX4" fmla="*/ 0 w 4702628"/>
              <a:gd name="connsiteY4" fmla="*/ 0 h 2829155"/>
              <a:gd name="connsiteX0" fmla="*/ 0 w 4702628"/>
              <a:gd name="connsiteY0" fmla="*/ 0 h 2829155"/>
              <a:gd name="connsiteX1" fmla="*/ 4702628 w 4702628"/>
              <a:gd name="connsiteY1" fmla="*/ 0 h 2829155"/>
              <a:gd name="connsiteX2" fmla="*/ 3844595 w 4702628"/>
              <a:gd name="connsiteY2" fmla="*/ 2829155 h 2829155"/>
              <a:gd name="connsiteX3" fmla="*/ 0 w 4702628"/>
              <a:gd name="connsiteY3" fmla="*/ 2829155 h 2829155"/>
              <a:gd name="connsiteX4" fmla="*/ 0 w 4702628"/>
              <a:gd name="connsiteY4" fmla="*/ 0 h 2829155"/>
              <a:gd name="connsiteX0" fmla="*/ 0 w 5109724"/>
              <a:gd name="connsiteY0" fmla="*/ 0 h 2829155"/>
              <a:gd name="connsiteX1" fmla="*/ 5109724 w 5109724"/>
              <a:gd name="connsiteY1" fmla="*/ 0 h 2829155"/>
              <a:gd name="connsiteX2" fmla="*/ 3844595 w 5109724"/>
              <a:gd name="connsiteY2" fmla="*/ 2829155 h 2829155"/>
              <a:gd name="connsiteX3" fmla="*/ 0 w 5109724"/>
              <a:gd name="connsiteY3" fmla="*/ 2829155 h 2829155"/>
              <a:gd name="connsiteX4" fmla="*/ 0 w 5109724"/>
              <a:gd name="connsiteY4" fmla="*/ 0 h 2829155"/>
              <a:gd name="connsiteX0" fmla="*/ 0 w 5147302"/>
              <a:gd name="connsiteY0" fmla="*/ 0 h 2829155"/>
              <a:gd name="connsiteX1" fmla="*/ 5147302 w 5147302"/>
              <a:gd name="connsiteY1" fmla="*/ 6263 h 2829155"/>
              <a:gd name="connsiteX2" fmla="*/ 3844595 w 5147302"/>
              <a:gd name="connsiteY2" fmla="*/ 2829155 h 2829155"/>
              <a:gd name="connsiteX3" fmla="*/ 0 w 5147302"/>
              <a:gd name="connsiteY3" fmla="*/ 2829155 h 2829155"/>
              <a:gd name="connsiteX4" fmla="*/ 0 w 5147302"/>
              <a:gd name="connsiteY4" fmla="*/ 0 h 2829155"/>
              <a:gd name="connsiteX0" fmla="*/ 0 w 5147302"/>
              <a:gd name="connsiteY0" fmla="*/ 0 h 2829155"/>
              <a:gd name="connsiteX1" fmla="*/ 5147302 w 5147302"/>
              <a:gd name="connsiteY1" fmla="*/ 6263 h 2829155"/>
              <a:gd name="connsiteX2" fmla="*/ 3688020 w 5147302"/>
              <a:gd name="connsiteY2" fmla="*/ 2829155 h 2829155"/>
              <a:gd name="connsiteX3" fmla="*/ 0 w 5147302"/>
              <a:gd name="connsiteY3" fmla="*/ 2829155 h 2829155"/>
              <a:gd name="connsiteX4" fmla="*/ 0 w 5147302"/>
              <a:gd name="connsiteY4" fmla="*/ 0 h 2829155"/>
              <a:gd name="connsiteX0" fmla="*/ 0 w 5247510"/>
              <a:gd name="connsiteY0" fmla="*/ 0 h 2829155"/>
              <a:gd name="connsiteX1" fmla="*/ 5247510 w 5247510"/>
              <a:gd name="connsiteY1" fmla="*/ 6263 h 2829155"/>
              <a:gd name="connsiteX2" fmla="*/ 3688020 w 5247510"/>
              <a:gd name="connsiteY2" fmla="*/ 2829155 h 2829155"/>
              <a:gd name="connsiteX3" fmla="*/ 0 w 5247510"/>
              <a:gd name="connsiteY3" fmla="*/ 2829155 h 2829155"/>
              <a:gd name="connsiteX4" fmla="*/ 0 w 5247510"/>
              <a:gd name="connsiteY4" fmla="*/ 0 h 2829155"/>
              <a:gd name="connsiteX0" fmla="*/ 0 w 5247510"/>
              <a:gd name="connsiteY0" fmla="*/ 0 h 2829155"/>
              <a:gd name="connsiteX1" fmla="*/ 5247510 w 5247510"/>
              <a:gd name="connsiteY1" fmla="*/ 6263 h 2829155"/>
              <a:gd name="connsiteX2" fmla="*/ 3418710 w 5247510"/>
              <a:gd name="connsiteY2" fmla="*/ 2829155 h 2829155"/>
              <a:gd name="connsiteX3" fmla="*/ 0 w 5247510"/>
              <a:gd name="connsiteY3" fmla="*/ 2829155 h 2829155"/>
              <a:gd name="connsiteX4" fmla="*/ 0 w 5247510"/>
              <a:gd name="connsiteY4" fmla="*/ 0 h 2829155"/>
              <a:gd name="connsiteX0" fmla="*/ 0 w 5255326"/>
              <a:gd name="connsiteY0" fmla="*/ 0 h 2829155"/>
              <a:gd name="connsiteX1" fmla="*/ 5247510 w 5255326"/>
              <a:gd name="connsiteY1" fmla="*/ 6263 h 2829155"/>
              <a:gd name="connsiteX2" fmla="*/ 5255326 w 5255326"/>
              <a:gd name="connsiteY2" fmla="*/ 2825752 h 2829155"/>
              <a:gd name="connsiteX3" fmla="*/ 0 w 5255326"/>
              <a:gd name="connsiteY3" fmla="*/ 2829155 h 2829155"/>
              <a:gd name="connsiteX4" fmla="*/ 0 w 5255326"/>
              <a:gd name="connsiteY4" fmla="*/ 0 h 2829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5326" h="2829155">
                <a:moveTo>
                  <a:pt x="0" y="0"/>
                </a:moveTo>
                <a:lnTo>
                  <a:pt x="5247510" y="6263"/>
                </a:lnTo>
                <a:cubicBezTo>
                  <a:pt x="5250115" y="946093"/>
                  <a:pt x="5252721" y="1885922"/>
                  <a:pt x="5255326" y="2825752"/>
                </a:cubicBezTo>
                <a:lnTo>
                  <a:pt x="0" y="2829155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lIns="90000">
            <a:spAutoFit/>
          </a:bodyPr>
          <a:lstStyle>
            <a:lvl1pPr marL="177739" indent="-177739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buFont typeface="Arial" panose="020B0604020202020204" pitchFamily="34" charset="0"/>
              <a:buChar char="•"/>
              <a:tabLst/>
              <a:defRPr sz="1866" b="0" i="0">
                <a:solidFill>
                  <a:schemeClr val="tx2"/>
                </a:solidFill>
                <a:latin typeface="Barlow Light" pitchFamily="2" charset="77"/>
              </a:defRPr>
            </a:lvl1pPr>
            <a:lvl2pPr marL="357592" indent="-171391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buFont typeface="Arial" panose="020B0604020202020204" pitchFamily="34" charset="0"/>
              <a:buChar char="•"/>
              <a:tabLst/>
              <a:defRPr sz="1467" b="0" i="0">
                <a:solidFill>
                  <a:schemeClr val="tx2"/>
                </a:solidFill>
                <a:latin typeface="Barlow Light" pitchFamily="2" charset="77"/>
              </a:defRPr>
            </a:lvl2pPr>
            <a:lvl3pPr marL="914080" indent="0">
              <a:buNone/>
              <a:defRPr sz="1333" b="0" i="0">
                <a:solidFill>
                  <a:schemeClr val="tx2"/>
                </a:solidFill>
                <a:latin typeface="Barlow Light" pitchFamily="2" charset="77"/>
              </a:defRPr>
            </a:lvl3pPr>
            <a:lvl4pPr marL="1371121" indent="0">
              <a:buNone/>
              <a:defRPr sz="1200" b="0" i="0">
                <a:solidFill>
                  <a:schemeClr val="tx2"/>
                </a:solidFill>
                <a:latin typeface="Barlow Light" pitchFamily="2" charset="77"/>
              </a:defRPr>
            </a:lvl4pPr>
            <a:lvl5pPr marL="1828160" indent="0">
              <a:buNone/>
              <a:defRPr sz="1200" b="0" i="0">
                <a:solidFill>
                  <a:schemeClr val="tx2"/>
                </a:solidFill>
                <a:latin typeface="Barlow Light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1295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79" userDrawn="1">
          <p15:clr>
            <a:srgbClr val="FBAE40"/>
          </p15:clr>
        </p15:guide>
        <p15:guide id="3" pos="295" userDrawn="1">
          <p15:clr>
            <a:srgbClr val="FBAE40"/>
          </p15:clr>
        </p15:guide>
        <p15:guide id="4" pos="5464" userDrawn="1">
          <p15:clr>
            <a:srgbClr val="FBAE40"/>
          </p15:clr>
        </p15:guide>
        <p15:guide id="5" orient="horz" pos="282" userDrawn="1">
          <p15:clr>
            <a:srgbClr val="FBAE40"/>
          </p15:clr>
        </p15:guide>
      </p15:sldGuideLst>
    </p:ext>
  </p:extLs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body tex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99A40A-3D3B-6D4B-B7B2-6A628AF4A723}"/>
              </a:ext>
            </a:extLst>
          </p:cNvPr>
          <p:cNvSpPr/>
          <p:nvPr userDrawn="1"/>
        </p:nvSpPr>
        <p:spPr>
          <a:xfrm>
            <a:off x="0" y="6237517"/>
            <a:ext cx="12188825" cy="6204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D2CCFA-69DC-4E4B-A2E0-97483561E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615" y="393501"/>
            <a:ext cx="6301187" cy="729395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199" b="1" i="0">
                <a:solidFill>
                  <a:schemeClr val="accent1"/>
                </a:solidFill>
                <a:latin typeface="Barlow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CF377D-BC14-5748-952E-DEE0D2A5DF3B}"/>
              </a:ext>
            </a:extLst>
          </p:cNvPr>
          <p:cNvSpPr/>
          <p:nvPr userDrawn="1"/>
        </p:nvSpPr>
        <p:spPr>
          <a:xfrm>
            <a:off x="0" y="6237517"/>
            <a:ext cx="626138" cy="6204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ABCFA35-8E68-3240-BBC1-273B70BCF8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413" y="6354912"/>
            <a:ext cx="315603" cy="3946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A1F32E-EFE4-E94D-982D-8C3BF0CD4150}"/>
              </a:ext>
            </a:extLst>
          </p:cNvPr>
          <p:cNvSpPr txBox="1"/>
          <p:nvPr userDrawn="1"/>
        </p:nvSpPr>
        <p:spPr>
          <a:xfrm>
            <a:off x="750919" y="6379032"/>
            <a:ext cx="149095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i="0">
                <a:latin typeface="Barlow SemiBold" pitchFamily="2" charset="77"/>
              </a:rPr>
              <a:t>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474A7C-21B1-674A-B8F4-B8AAFA5B6575}"/>
              </a:ext>
            </a:extLst>
          </p:cNvPr>
          <p:cNvSpPr txBox="1"/>
          <p:nvPr userDrawn="1"/>
        </p:nvSpPr>
        <p:spPr>
          <a:xfrm>
            <a:off x="10980827" y="6357256"/>
            <a:ext cx="729153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r"/>
            <a:fld id="{5E38ECB3-9377-1A4B-A4DE-52AFB3C97B68}" type="slidenum">
              <a:rPr lang="en-US" sz="1600" b="1" i="0">
                <a:latin typeface="Barlow SemiBold" pitchFamily="2" charset="77"/>
              </a:rPr>
              <a:pPr algn="r"/>
              <a:t>‹#›</a:t>
            </a:fld>
            <a:endParaRPr lang="en-US" sz="1600" b="1" i="0">
              <a:latin typeface="Barlow SemiBold" pitchFamily="2" charset="77"/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DC3AAE3-8CA4-E245-B30D-2D1847D7F7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90318" y="596903"/>
            <a:ext cx="4174256" cy="5114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491B2CB8-15D3-8E4D-A496-7BC975F08FB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2382" y="1461328"/>
            <a:ext cx="6279421" cy="872137"/>
          </a:xfrm>
          <a:custGeom>
            <a:avLst/>
            <a:gdLst>
              <a:gd name="connsiteX0" fmla="*/ 0 w 4702628"/>
              <a:gd name="connsiteY0" fmla="*/ 0 h 2829155"/>
              <a:gd name="connsiteX1" fmla="*/ 4702628 w 4702628"/>
              <a:gd name="connsiteY1" fmla="*/ 0 h 2829155"/>
              <a:gd name="connsiteX2" fmla="*/ 4702628 w 4702628"/>
              <a:gd name="connsiteY2" fmla="*/ 2829155 h 2829155"/>
              <a:gd name="connsiteX3" fmla="*/ 0 w 4702628"/>
              <a:gd name="connsiteY3" fmla="*/ 2829155 h 2829155"/>
              <a:gd name="connsiteX4" fmla="*/ 0 w 4702628"/>
              <a:gd name="connsiteY4" fmla="*/ 0 h 2829155"/>
              <a:gd name="connsiteX0" fmla="*/ 0 w 4702628"/>
              <a:gd name="connsiteY0" fmla="*/ 0 h 2829155"/>
              <a:gd name="connsiteX1" fmla="*/ 4702628 w 4702628"/>
              <a:gd name="connsiteY1" fmla="*/ 0 h 2829155"/>
              <a:gd name="connsiteX2" fmla="*/ 3844595 w 4702628"/>
              <a:gd name="connsiteY2" fmla="*/ 2829155 h 2829155"/>
              <a:gd name="connsiteX3" fmla="*/ 0 w 4702628"/>
              <a:gd name="connsiteY3" fmla="*/ 2829155 h 2829155"/>
              <a:gd name="connsiteX4" fmla="*/ 0 w 4702628"/>
              <a:gd name="connsiteY4" fmla="*/ 0 h 2829155"/>
              <a:gd name="connsiteX0" fmla="*/ 0 w 5109724"/>
              <a:gd name="connsiteY0" fmla="*/ 0 h 2829155"/>
              <a:gd name="connsiteX1" fmla="*/ 5109724 w 5109724"/>
              <a:gd name="connsiteY1" fmla="*/ 0 h 2829155"/>
              <a:gd name="connsiteX2" fmla="*/ 3844595 w 5109724"/>
              <a:gd name="connsiteY2" fmla="*/ 2829155 h 2829155"/>
              <a:gd name="connsiteX3" fmla="*/ 0 w 5109724"/>
              <a:gd name="connsiteY3" fmla="*/ 2829155 h 2829155"/>
              <a:gd name="connsiteX4" fmla="*/ 0 w 5109724"/>
              <a:gd name="connsiteY4" fmla="*/ 0 h 2829155"/>
              <a:gd name="connsiteX0" fmla="*/ 0 w 5147302"/>
              <a:gd name="connsiteY0" fmla="*/ 0 h 2829155"/>
              <a:gd name="connsiteX1" fmla="*/ 5147302 w 5147302"/>
              <a:gd name="connsiteY1" fmla="*/ 6263 h 2829155"/>
              <a:gd name="connsiteX2" fmla="*/ 3844595 w 5147302"/>
              <a:gd name="connsiteY2" fmla="*/ 2829155 h 2829155"/>
              <a:gd name="connsiteX3" fmla="*/ 0 w 5147302"/>
              <a:gd name="connsiteY3" fmla="*/ 2829155 h 2829155"/>
              <a:gd name="connsiteX4" fmla="*/ 0 w 5147302"/>
              <a:gd name="connsiteY4" fmla="*/ 0 h 2829155"/>
              <a:gd name="connsiteX0" fmla="*/ 0 w 5147302"/>
              <a:gd name="connsiteY0" fmla="*/ 0 h 2829155"/>
              <a:gd name="connsiteX1" fmla="*/ 5147302 w 5147302"/>
              <a:gd name="connsiteY1" fmla="*/ 6263 h 2829155"/>
              <a:gd name="connsiteX2" fmla="*/ 3688020 w 5147302"/>
              <a:gd name="connsiteY2" fmla="*/ 2829155 h 2829155"/>
              <a:gd name="connsiteX3" fmla="*/ 0 w 5147302"/>
              <a:gd name="connsiteY3" fmla="*/ 2829155 h 2829155"/>
              <a:gd name="connsiteX4" fmla="*/ 0 w 5147302"/>
              <a:gd name="connsiteY4" fmla="*/ 0 h 2829155"/>
              <a:gd name="connsiteX0" fmla="*/ 0 w 5247510"/>
              <a:gd name="connsiteY0" fmla="*/ 0 h 2829155"/>
              <a:gd name="connsiteX1" fmla="*/ 5247510 w 5247510"/>
              <a:gd name="connsiteY1" fmla="*/ 6263 h 2829155"/>
              <a:gd name="connsiteX2" fmla="*/ 3688020 w 5247510"/>
              <a:gd name="connsiteY2" fmla="*/ 2829155 h 2829155"/>
              <a:gd name="connsiteX3" fmla="*/ 0 w 5247510"/>
              <a:gd name="connsiteY3" fmla="*/ 2829155 h 2829155"/>
              <a:gd name="connsiteX4" fmla="*/ 0 w 5247510"/>
              <a:gd name="connsiteY4" fmla="*/ 0 h 2829155"/>
              <a:gd name="connsiteX0" fmla="*/ 0 w 5247510"/>
              <a:gd name="connsiteY0" fmla="*/ 0 h 2829155"/>
              <a:gd name="connsiteX1" fmla="*/ 5247510 w 5247510"/>
              <a:gd name="connsiteY1" fmla="*/ 6263 h 2829155"/>
              <a:gd name="connsiteX2" fmla="*/ 3418710 w 5247510"/>
              <a:gd name="connsiteY2" fmla="*/ 2829155 h 2829155"/>
              <a:gd name="connsiteX3" fmla="*/ 0 w 5247510"/>
              <a:gd name="connsiteY3" fmla="*/ 2829155 h 2829155"/>
              <a:gd name="connsiteX4" fmla="*/ 0 w 5247510"/>
              <a:gd name="connsiteY4" fmla="*/ 0 h 2829155"/>
              <a:gd name="connsiteX0" fmla="*/ 0 w 5255326"/>
              <a:gd name="connsiteY0" fmla="*/ 0 h 2829155"/>
              <a:gd name="connsiteX1" fmla="*/ 5247510 w 5255326"/>
              <a:gd name="connsiteY1" fmla="*/ 6263 h 2829155"/>
              <a:gd name="connsiteX2" fmla="*/ 5255326 w 5255326"/>
              <a:gd name="connsiteY2" fmla="*/ 2825752 h 2829155"/>
              <a:gd name="connsiteX3" fmla="*/ 0 w 5255326"/>
              <a:gd name="connsiteY3" fmla="*/ 2829155 h 2829155"/>
              <a:gd name="connsiteX4" fmla="*/ 0 w 5255326"/>
              <a:gd name="connsiteY4" fmla="*/ 0 h 2829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5326" h="2829155">
                <a:moveTo>
                  <a:pt x="0" y="0"/>
                </a:moveTo>
                <a:lnTo>
                  <a:pt x="5247510" y="6263"/>
                </a:lnTo>
                <a:cubicBezTo>
                  <a:pt x="5250115" y="946093"/>
                  <a:pt x="5252721" y="1885922"/>
                  <a:pt x="5255326" y="2825752"/>
                </a:cubicBezTo>
                <a:lnTo>
                  <a:pt x="0" y="282915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90000">
            <a:spAutoFit/>
          </a:bodyPr>
          <a:lstStyle>
            <a:lvl1pPr marL="177739" indent="-177739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buFont typeface="Arial" panose="020B0604020202020204" pitchFamily="34" charset="0"/>
              <a:buChar char="•"/>
              <a:tabLst/>
              <a:defRPr sz="1866" b="0" i="0">
                <a:solidFill>
                  <a:schemeClr val="tx2"/>
                </a:solidFill>
                <a:latin typeface="Barlow Light" pitchFamily="2" charset="77"/>
              </a:defRPr>
            </a:lvl1pPr>
            <a:lvl2pPr marL="357592" indent="-171391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buFont typeface="Arial" panose="020B0604020202020204" pitchFamily="34" charset="0"/>
              <a:buChar char="•"/>
              <a:tabLst/>
              <a:defRPr sz="1467" b="0" i="0">
                <a:solidFill>
                  <a:schemeClr val="tx2"/>
                </a:solidFill>
                <a:latin typeface="Barlow Light" pitchFamily="2" charset="77"/>
              </a:defRPr>
            </a:lvl2pPr>
            <a:lvl3pPr marL="914080" indent="0">
              <a:buNone/>
              <a:defRPr sz="1333" b="0" i="0">
                <a:solidFill>
                  <a:schemeClr val="tx2"/>
                </a:solidFill>
                <a:latin typeface="Barlow Light" pitchFamily="2" charset="77"/>
              </a:defRPr>
            </a:lvl3pPr>
            <a:lvl4pPr marL="1371121" indent="0">
              <a:buNone/>
              <a:defRPr sz="1200" b="0" i="0">
                <a:solidFill>
                  <a:schemeClr val="tx2"/>
                </a:solidFill>
                <a:latin typeface="Barlow Light" pitchFamily="2" charset="77"/>
              </a:defRPr>
            </a:lvl4pPr>
            <a:lvl5pPr marL="1828160" indent="0">
              <a:buNone/>
              <a:defRPr sz="1200" b="0" i="0">
                <a:solidFill>
                  <a:schemeClr val="tx2"/>
                </a:solidFill>
                <a:latin typeface="Barlow Light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7674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95">
          <p15:clr>
            <a:srgbClr val="FBAE40"/>
          </p15:clr>
        </p15:guide>
        <p15:guide id="4" pos="5465">
          <p15:clr>
            <a:srgbClr val="FBAE40"/>
          </p15:clr>
        </p15:guide>
        <p15:guide id="5" orient="horz" pos="282">
          <p15:clr>
            <a:srgbClr val="FBAE40"/>
          </p15:clr>
        </p15:guide>
      </p15:sldGuideLst>
    </p:ext>
  </p:extLs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folio page" type="secHead">
  <p:cSld name="Portfolio pag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-3158" y="6137067"/>
            <a:ext cx="731409" cy="731600"/>
          </a:xfrm>
          <a:prstGeom prst="rect">
            <a:avLst/>
          </a:prstGeom>
          <a:solidFill>
            <a:srgbClr val="573D82"/>
          </a:solidFill>
          <a:ln>
            <a:noFill/>
          </a:ln>
        </p:spPr>
        <p:txBody>
          <a:bodyPr spcFirstLastPara="1" wrap="square" lIns="121868" tIns="121868" rIns="121868" bIns="121868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99"/>
          </a:p>
        </p:txBody>
      </p:sp>
      <p:sp>
        <p:nvSpPr>
          <p:cNvPr id="16" name="Google Shape;16;p3"/>
          <p:cNvSpPr/>
          <p:nvPr/>
        </p:nvSpPr>
        <p:spPr>
          <a:xfrm>
            <a:off x="729813" y="6137067"/>
            <a:ext cx="2716093" cy="731600"/>
          </a:xfrm>
          <a:prstGeom prst="rect">
            <a:avLst/>
          </a:prstGeom>
          <a:solidFill>
            <a:srgbClr val="F0F5FA"/>
          </a:solidFill>
          <a:ln>
            <a:noFill/>
          </a:ln>
        </p:spPr>
        <p:txBody>
          <a:bodyPr spcFirstLastPara="1" wrap="square" lIns="121868" tIns="121868" rIns="121868" bIns="121868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99"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7070" y="6321981"/>
            <a:ext cx="322365" cy="4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3446035" y="0"/>
            <a:ext cx="8742923" cy="6858000"/>
          </a:xfrm>
          <a:prstGeom prst="rect">
            <a:avLst/>
          </a:prstGeom>
          <a:solidFill>
            <a:srgbClr val="3D4858"/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99"/>
          </a:p>
        </p:txBody>
      </p:sp>
    </p:spTree>
    <p:extLst>
      <p:ext uri="{BB962C8B-B14F-4D97-AF65-F5344CB8AC3E}">
        <p14:creationId xmlns:p14="http://schemas.microsoft.com/office/powerpoint/2010/main" val="3248214102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5CB88-3878-774B-828B-D0EC3CB59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C47F9F-5AD0-6C48-8552-B231736CB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5EF34-5FD8-FE47-A7F5-9DDC0FFB3D48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649B8-4B34-7D4C-A1D7-9A8C3381D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B00ED0-0B84-4D44-91B0-91F928010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6DC0E-4529-AA49-919D-6A1C02C36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98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Break 1" type="secHead">
  <p:cSld name="Section Break 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3"/>
          <p:cNvSpPr txBox="1">
            <a:spLocks noGrp="1"/>
          </p:cNvSpPr>
          <p:nvPr>
            <p:ph type="title"/>
          </p:nvPr>
        </p:nvSpPr>
        <p:spPr>
          <a:xfrm>
            <a:off x="609441" y="1828800"/>
            <a:ext cx="10969943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ctr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Inter"/>
              <a:buNone/>
              <a:defRPr sz="3999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3"/>
          <p:cNvSpPr txBox="1">
            <a:spLocks noGrp="1"/>
          </p:cNvSpPr>
          <p:nvPr>
            <p:ph type="body" idx="1"/>
          </p:nvPr>
        </p:nvSpPr>
        <p:spPr>
          <a:xfrm>
            <a:off x="609441" y="4343401"/>
            <a:ext cx="10969943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99">
                <a:solidFill>
                  <a:schemeClr val="dk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999">
                <a:solidFill>
                  <a:srgbClr val="888888"/>
                </a:solidFill>
              </a:defRPr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799">
                <a:solidFill>
                  <a:srgbClr val="888888"/>
                </a:solidFill>
              </a:defRPr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2308" lvl="5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199360" lvl="6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6412" lvl="7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3463" lvl="8" indent="-2285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3"/>
          <p:cNvSpPr/>
          <p:nvPr/>
        </p:nvSpPr>
        <p:spPr>
          <a:xfrm>
            <a:off x="0" y="6400800"/>
            <a:ext cx="12188825" cy="46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93"/>
          <p:cNvSpPr txBox="1"/>
          <p:nvPr/>
        </p:nvSpPr>
        <p:spPr>
          <a:xfrm>
            <a:off x="10208141" y="6400802"/>
            <a:ext cx="1371243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0" bIns="45688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272" y="6471315"/>
            <a:ext cx="1160497" cy="327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0088761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/33/33 Content 3">
  <p:cSld name="1_33/33/33 Content 3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8"/>
          <p:cNvSpPr txBox="1">
            <a:spLocks noGrp="1"/>
          </p:cNvSpPr>
          <p:nvPr>
            <p:ph type="body" idx="1"/>
          </p:nvPr>
        </p:nvSpPr>
        <p:spPr>
          <a:xfrm>
            <a:off x="609442" y="2971800"/>
            <a:ext cx="31995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 b="1" i="0">
                <a:latin typeface="Arial"/>
                <a:ea typeface="Arial"/>
                <a:cs typeface="Arial"/>
                <a:sym typeface="Arial"/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58"/>
          <p:cNvSpPr txBox="1">
            <a:spLocks noGrp="1"/>
          </p:cNvSpPr>
          <p:nvPr>
            <p:ph type="body" idx="2"/>
          </p:nvPr>
        </p:nvSpPr>
        <p:spPr>
          <a:xfrm>
            <a:off x="4266089" y="2971800"/>
            <a:ext cx="319956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 b="1" i="0">
                <a:latin typeface="Arial"/>
                <a:ea typeface="Arial"/>
                <a:cs typeface="Arial"/>
                <a:sym typeface="Arial"/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58"/>
          <p:cNvSpPr txBox="1">
            <a:spLocks noGrp="1"/>
          </p:cNvSpPr>
          <p:nvPr>
            <p:ph type="body" idx="3"/>
          </p:nvPr>
        </p:nvSpPr>
        <p:spPr>
          <a:xfrm>
            <a:off x="7922733" y="2971800"/>
            <a:ext cx="319957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99" b="1" i="0">
                <a:latin typeface="Arial"/>
                <a:ea typeface="Arial"/>
                <a:cs typeface="Arial"/>
                <a:sym typeface="Arial"/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58"/>
          <p:cNvSpPr>
            <a:spLocks noGrp="1"/>
          </p:cNvSpPr>
          <p:nvPr>
            <p:ph type="pic" idx="4"/>
          </p:nvPr>
        </p:nvSpPr>
        <p:spPr>
          <a:xfrm>
            <a:off x="618866" y="2062847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58"/>
          <p:cNvSpPr>
            <a:spLocks noGrp="1"/>
          </p:cNvSpPr>
          <p:nvPr>
            <p:ph type="pic" idx="5"/>
          </p:nvPr>
        </p:nvSpPr>
        <p:spPr>
          <a:xfrm>
            <a:off x="4275513" y="2062847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58"/>
          <p:cNvSpPr>
            <a:spLocks noGrp="1"/>
          </p:cNvSpPr>
          <p:nvPr>
            <p:ph type="pic" idx="6"/>
          </p:nvPr>
        </p:nvSpPr>
        <p:spPr>
          <a:xfrm>
            <a:off x="7932161" y="2062847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58"/>
          <p:cNvSpPr txBox="1">
            <a:spLocks noGrp="1"/>
          </p:cNvSpPr>
          <p:nvPr>
            <p:ph type="body" idx="7"/>
          </p:nvPr>
        </p:nvSpPr>
        <p:spPr>
          <a:xfrm>
            <a:off x="609439" y="3429001"/>
            <a:ext cx="3199571" cy="274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4570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58"/>
          <p:cNvSpPr txBox="1">
            <a:spLocks noGrp="1"/>
          </p:cNvSpPr>
          <p:nvPr>
            <p:ph type="body" idx="8"/>
          </p:nvPr>
        </p:nvSpPr>
        <p:spPr>
          <a:xfrm>
            <a:off x="4266089" y="3428462"/>
            <a:ext cx="3199567" cy="274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4570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58"/>
          <p:cNvSpPr txBox="1">
            <a:spLocks noGrp="1"/>
          </p:cNvSpPr>
          <p:nvPr>
            <p:ph type="body" idx="9"/>
          </p:nvPr>
        </p:nvSpPr>
        <p:spPr>
          <a:xfrm>
            <a:off x="7922736" y="3429001"/>
            <a:ext cx="3199567" cy="2742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457200" bIns="45700" anchor="t" anchorCtr="0">
            <a:norm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58"/>
          <p:cNvSpPr txBox="1">
            <a:spLocks noGrp="1"/>
          </p:cNvSpPr>
          <p:nvPr>
            <p:ph type="body" idx="13"/>
          </p:nvPr>
        </p:nvSpPr>
        <p:spPr>
          <a:xfrm>
            <a:off x="609441" y="0"/>
            <a:ext cx="457080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ctr" anchorCtr="0">
            <a:noAutofit/>
          </a:bodyPr>
          <a:lstStyle>
            <a:lvl1pPr marL="457052" lvl="0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99">
                <a:solidFill>
                  <a:schemeClr val="accent1"/>
                </a:solidFill>
              </a:defRPr>
            </a:lvl1pPr>
            <a:lvl2pPr marL="914103" lvl="1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155" lvl="2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205" lvl="3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5257" lvl="4" indent="-228525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2308" lvl="5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360" lvl="6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412" lvl="7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463" lvl="8" indent="-3427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58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ctr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27789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E4699-EC33-4296-C2C6-10D1E2B910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199">
                <a:solidFill>
                  <a:srgbClr val="311E57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C9463-A06F-F3CE-E62E-F0738F76ABD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441" y="1828800"/>
            <a:ext cx="10969943" cy="114300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74B8D4E6-B726-EB36-6EEF-9A56D39773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8C9C4F-A6F4-D4C0-4739-5DDEE1A57838}"/>
              </a:ext>
            </a:extLst>
          </p:cNvPr>
          <p:cNvSpPr/>
          <p:nvPr userDrawn="1"/>
        </p:nvSpPr>
        <p:spPr>
          <a:xfrm>
            <a:off x="0" y="2971800"/>
            <a:ext cx="12188825" cy="3449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9770922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ewRocket Practices 1">
  <p:cSld name="1_NewRocket Practices 1">
    <p:bg>
      <p:bgPr>
        <a:solidFill>
          <a:schemeClr val="lt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4"/>
          <p:cNvSpPr/>
          <p:nvPr/>
        </p:nvSpPr>
        <p:spPr>
          <a:xfrm>
            <a:off x="6113235" y="988099"/>
            <a:ext cx="4898924" cy="4900200"/>
          </a:xfrm>
          <a:prstGeom prst="ellipse">
            <a:avLst/>
          </a:prstGeom>
          <a:solidFill>
            <a:srgbClr val="DCD4ED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45688" rIns="0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0" name="Google Shape;200;p64"/>
          <p:cNvSpPr/>
          <p:nvPr/>
        </p:nvSpPr>
        <p:spPr>
          <a:xfrm>
            <a:off x="6460120" y="1335075"/>
            <a:ext cx="4205205" cy="4206300"/>
          </a:xfrm>
          <a:prstGeom prst="ellipse">
            <a:avLst/>
          </a:prstGeom>
          <a:solidFill>
            <a:srgbClr val="BAA9DC"/>
          </a:solidFill>
          <a:ln>
            <a:noFill/>
          </a:ln>
        </p:spPr>
        <p:txBody>
          <a:bodyPr spcFirstLastPara="1" wrap="square" lIns="0" tIns="45688" rIns="0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1" name="Google Shape;201;p64"/>
          <p:cNvSpPr/>
          <p:nvPr/>
        </p:nvSpPr>
        <p:spPr>
          <a:xfrm>
            <a:off x="6917201" y="1792275"/>
            <a:ext cx="3291043" cy="3291900"/>
          </a:xfrm>
          <a:prstGeom prst="ellipse">
            <a:avLst/>
          </a:prstGeom>
          <a:solidFill>
            <a:srgbClr val="9980CB"/>
          </a:solidFill>
          <a:ln>
            <a:noFill/>
          </a:ln>
        </p:spPr>
        <p:txBody>
          <a:bodyPr spcFirstLastPara="1" wrap="square" lIns="0" tIns="45688" rIns="0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2" name="Google Shape;202;p64"/>
          <p:cNvSpPr/>
          <p:nvPr/>
        </p:nvSpPr>
        <p:spPr>
          <a:xfrm>
            <a:off x="6917158" y="1792224"/>
            <a:ext cx="3290983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64"/>
          <p:cNvSpPr/>
          <p:nvPr/>
        </p:nvSpPr>
        <p:spPr>
          <a:xfrm>
            <a:off x="7365212" y="2240395"/>
            <a:ext cx="2376821" cy="2377440"/>
          </a:xfrm>
          <a:prstGeom prst="ellipse">
            <a:avLst/>
          </a:prstGeom>
          <a:solidFill>
            <a:srgbClr val="452E72"/>
          </a:solidFill>
          <a:ln>
            <a:noFill/>
          </a:ln>
        </p:spPr>
        <p:txBody>
          <a:bodyPr spcFirstLastPara="1" wrap="square" lIns="0" tIns="45688" rIns="0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4" name="Google Shape;204;p64"/>
          <p:cNvSpPr/>
          <p:nvPr/>
        </p:nvSpPr>
        <p:spPr>
          <a:xfrm>
            <a:off x="7831320" y="2706624"/>
            <a:ext cx="1462659" cy="14630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45688" rIns="0" bIns="45688" anchor="ctr" anchorCtr="0">
            <a:noAutofit/>
          </a:bodyPr>
          <a:lstStyle/>
          <a:p>
            <a:pPr marL="0" marR="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SECURITY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RISK &amp;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RESILIENCE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64"/>
          <p:cNvSpPr txBox="1"/>
          <p:nvPr/>
        </p:nvSpPr>
        <p:spPr>
          <a:xfrm>
            <a:off x="6424042" y="3428991"/>
            <a:ext cx="548557" cy="20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PORTAL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64"/>
          <p:cNvSpPr txBox="1"/>
          <p:nvPr/>
        </p:nvSpPr>
        <p:spPr>
          <a:xfrm>
            <a:off x="10152686" y="3338117"/>
            <a:ext cx="548557" cy="20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MOBILE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64"/>
          <p:cNvSpPr txBox="1"/>
          <p:nvPr/>
        </p:nvSpPr>
        <p:spPr>
          <a:xfrm>
            <a:off x="10098668" y="2884742"/>
            <a:ext cx="548557" cy="20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UI/UX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64"/>
          <p:cNvSpPr txBox="1"/>
          <p:nvPr/>
        </p:nvSpPr>
        <p:spPr>
          <a:xfrm>
            <a:off x="6461824" y="3000342"/>
            <a:ext cx="546758" cy="20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DESIGN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64"/>
          <p:cNvSpPr txBox="1"/>
          <p:nvPr/>
        </p:nvSpPr>
        <p:spPr>
          <a:xfrm>
            <a:off x="6871761" y="3111442"/>
            <a:ext cx="548557" cy="20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CSM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64"/>
          <p:cNvSpPr txBox="1"/>
          <p:nvPr/>
        </p:nvSpPr>
        <p:spPr>
          <a:xfrm>
            <a:off x="9685262" y="3538167"/>
            <a:ext cx="548557" cy="20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FSM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64"/>
          <p:cNvSpPr txBox="1"/>
          <p:nvPr/>
        </p:nvSpPr>
        <p:spPr>
          <a:xfrm>
            <a:off x="6897430" y="3538167"/>
            <a:ext cx="548557" cy="20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64"/>
          <p:cNvSpPr txBox="1"/>
          <p:nvPr/>
        </p:nvSpPr>
        <p:spPr>
          <a:xfrm>
            <a:off x="9704971" y="3111442"/>
            <a:ext cx="548557" cy="20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LEGAL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64"/>
          <p:cNvSpPr txBox="1"/>
          <p:nvPr/>
        </p:nvSpPr>
        <p:spPr>
          <a:xfrm>
            <a:off x="8096542" y="4745751"/>
            <a:ext cx="914162" cy="20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WORKPLACE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64"/>
          <p:cNvSpPr txBox="1"/>
          <p:nvPr/>
        </p:nvSpPr>
        <p:spPr>
          <a:xfrm>
            <a:off x="7358307" y="3338117"/>
            <a:ext cx="548497" cy="20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ITSM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64"/>
          <p:cNvSpPr txBox="1"/>
          <p:nvPr/>
        </p:nvSpPr>
        <p:spPr>
          <a:xfrm>
            <a:off x="9155192" y="3721051"/>
            <a:ext cx="548497" cy="20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APPS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64"/>
          <p:cNvSpPr txBox="1"/>
          <p:nvPr/>
        </p:nvSpPr>
        <p:spPr>
          <a:xfrm>
            <a:off x="9251173" y="3338691"/>
            <a:ext cx="548497" cy="20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ITOM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64"/>
          <p:cNvSpPr txBox="1"/>
          <p:nvPr/>
        </p:nvSpPr>
        <p:spPr>
          <a:xfrm>
            <a:off x="8101055" y="4269093"/>
            <a:ext cx="914162" cy="20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INTEGRATIONS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64"/>
          <p:cNvSpPr txBox="1"/>
          <p:nvPr/>
        </p:nvSpPr>
        <p:spPr>
          <a:xfrm>
            <a:off x="7420260" y="2884741"/>
            <a:ext cx="548557" cy="20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SPM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64"/>
          <p:cNvSpPr txBox="1"/>
          <p:nvPr/>
        </p:nvSpPr>
        <p:spPr>
          <a:xfrm>
            <a:off x="9107489" y="2884742"/>
            <a:ext cx="548497" cy="20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CMDB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64"/>
          <p:cNvSpPr txBox="1"/>
          <p:nvPr/>
        </p:nvSpPr>
        <p:spPr>
          <a:xfrm>
            <a:off x="8101055" y="5117718"/>
            <a:ext cx="914162" cy="20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ADOPTION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64"/>
          <p:cNvSpPr txBox="1"/>
          <p:nvPr/>
        </p:nvSpPr>
        <p:spPr>
          <a:xfrm>
            <a:off x="609442" y="2286003"/>
            <a:ext cx="4805793" cy="228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688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799" b="0" i="0" u="none" strike="noStrike" cap="none">
                <a:solidFill>
                  <a:srgbClr val="444952"/>
                </a:solidFill>
                <a:latin typeface="Inter"/>
                <a:ea typeface="Inter"/>
                <a:cs typeface="Inter"/>
                <a:sym typeface="Inter"/>
              </a:rPr>
              <a:t>A global, full-service ServiceNow partner </a:t>
            </a:r>
            <a:br>
              <a:rPr lang="en-US" sz="1799" b="0" i="0" u="none" strike="noStrike" cap="none">
                <a:solidFill>
                  <a:srgbClr val="44495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1799" b="0" i="0" u="none" strike="noStrike" cap="none">
                <a:solidFill>
                  <a:srgbClr val="444952"/>
                </a:solidFill>
                <a:latin typeface="Inter"/>
                <a:ea typeface="Inter"/>
                <a:cs typeface="Inter"/>
                <a:sym typeface="Inter"/>
              </a:rPr>
              <a:t>who helps top enterprise leaders </a:t>
            </a:r>
            <a:br>
              <a:rPr lang="en-US" sz="1799" b="0" i="0" u="none" strike="noStrike" cap="none">
                <a:solidFill>
                  <a:srgbClr val="44495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1799" b="0" i="0" u="none" strike="noStrike" cap="none">
                <a:solidFill>
                  <a:srgbClr val="444952"/>
                </a:solidFill>
                <a:latin typeface="Inter"/>
                <a:ea typeface="Inter"/>
                <a:cs typeface="Inter"/>
                <a:sym typeface="Inter"/>
              </a:rPr>
              <a:t>solve their toughest business problems </a:t>
            </a:r>
            <a:br>
              <a:rPr lang="en-US" sz="1799" b="0" i="0" u="none" strike="noStrike" cap="none">
                <a:solidFill>
                  <a:srgbClr val="44495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1799" b="0" i="0" u="none" strike="noStrike" cap="none">
                <a:solidFill>
                  <a:srgbClr val="444952"/>
                </a:solidFill>
                <a:latin typeface="Inter"/>
                <a:ea typeface="Inter"/>
                <a:cs typeface="Inter"/>
                <a:sym typeface="Inter"/>
              </a:rPr>
              <a:t>and navigate change with confidence. </a:t>
            </a:r>
            <a:endParaRPr sz="1400" b="0" i="0" u="none" strike="noStrike" cap="none">
              <a:solidFill>
                <a:srgbClr val="4449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64"/>
          <p:cNvSpPr txBox="1"/>
          <p:nvPr/>
        </p:nvSpPr>
        <p:spPr>
          <a:xfrm>
            <a:off x="7392637" y="3721051"/>
            <a:ext cx="548497" cy="20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91401" bIns="45688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ITAM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64"/>
          <p:cNvSpPr/>
          <p:nvPr/>
        </p:nvSpPr>
        <p:spPr>
          <a:xfrm>
            <a:off x="0" y="6400800"/>
            <a:ext cx="12188825" cy="46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566" y="6415380"/>
            <a:ext cx="1568107" cy="442623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64"/>
          <p:cNvSpPr txBox="1"/>
          <p:nvPr/>
        </p:nvSpPr>
        <p:spPr>
          <a:xfrm>
            <a:off x="10208141" y="6400802"/>
            <a:ext cx="1371243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0" bIns="45688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0824475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nk Title">
  <p:cSld name="Pink Titl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/>
          <p:nvPr/>
        </p:nvSpPr>
        <p:spPr>
          <a:xfrm>
            <a:off x="0" y="0"/>
            <a:ext cx="12188825" cy="4266800"/>
          </a:xfrm>
          <a:prstGeom prst="rect">
            <a:avLst/>
          </a:prstGeom>
          <a:solidFill>
            <a:srgbClr val="EB3278"/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6"/>
          </a:p>
        </p:txBody>
      </p:sp>
      <p:pic>
        <p:nvPicPr>
          <p:cNvPr id="49" name="Google Shape;49;p12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5" b="845"/>
          <a:stretch/>
        </p:blipFill>
        <p:spPr>
          <a:xfrm>
            <a:off x="9966437" y="611209"/>
            <a:ext cx="1476815" cy="23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1473775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age">
  <p:cSld name="Content pag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-3158" y="6137067"/>
            <a:ext cx="731409" cy="731600"/>
          </a:xfrm>
          <a:prstGeom prst="rect">
            <a:avLst/>
          </a:prstGeom>
          <a:solidFill>
            <a:srgbClr val="573D82"/>
          </a:solidFill>
          <a:ln>
            <a:noFill/>
          </a:ln>
        </p:spPr>
        <p:txBody>
          <a:bodyPr spcFirstLastPara="1" wrap="square" lIns="121868" tIns="121868" rIns="121868" bIns="121868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6"/>
          </a:p>
        </p:txBody>
      </p:sp>
      <p:sp>
        <p:nvSpPr>
          <p:cNvPr id="21" name="Google Shape;21;p4"/>
          <p:cNvSpPr/>
          <p:nvPr/>
        </p:nvSpPr>
        <p:spPr>
          <a:xfrm>
            <a:off x="729814" y="6137067"/>
            <a:ext cx="11470212" cy="731600"/>
          </a:xfrm>
          <a:prstGeom prst="rect">
            <a:avLst/>
          </a:prstGeom>
          <a:solidFill>
            <a:srgbClr val="F0F5FA"/>
          </a:solidFill>
          <a:ln>
            <a:noFill/>
          </a:ln>
        </p:spPr>
        <p:txBody>
          <a:bodyPr spcFirstLastPara="1" wrap="square" lIns="121868" tIns="121868" rIns="121868" bIns="121868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6"/>
          </a:p>
        </p:txBody>
      </p:sp>
      <p:pic>
        <p:nvPicPr>
          <p:cNvPr id="22" name="Google Shape;2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7070" y="6321981"/>
            <a:ext cx="322365" cy="4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4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37378" y="784003"/>
            <a:ext cx="1382040" cy="221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290216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4">
  <p:cSld name="Title slide 4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>
            <a:spLocks noGrp="1"/>
          </p:cNvSpPr>
          <p:nvPr>
            <p:ph type="ctrTitle"/>
          </p:nvPr>
        </p:nvSpPr>
        <p:spPr>
          <a:xfrm>
            <a:off x="415503" y="992767"/>
            <a:ext cx="11357841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693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693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693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693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693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693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693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693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6931"/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subTitle" idx="1"/>
          </p:nvPr>
        </p:nvSpPr>
        <p:spPr>
          <a:xfrm>
            <a:off x="415492" y="3778833"/>
            <a:ext cx="11357841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2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2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2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2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2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2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2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2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2"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ldNum" idx="12"/>
          </p:nvPr>
        </p:nvSpPr>
        <p:spPr>
          <a:xfrm>
            <a:off x="11293669" y="6217623"/>
            <a:ext cx="731409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486001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A68292-E1A8-B30F-0BAB-9DE7B4E6BA64}"/>
              </a:ext>
            </a:extLst>
          </p:cNvPr>
          <p:cNvSpPr/>
          <p:nvPr userDrawn="1"/>
        </p:nvSpPr>
        <p:spPr>
          <a:xfrm>
            <a:off x="3047206" y="0"/>
            <a:ext cx="914161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7FAABC8-4B48-E968-CBBC-0953EF0FBD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426" y="471715"/>
            <a:ext cx="2238989" cy="1329620"/>
          </a:xfrm>
          <a:prstGeom prst="rect">
            <a:avLst/>
          </a:prstGeom>
        </p:spPr>
        <p:txBody>
          <a:bodyPr rIns="0" anchor="t">
            <a:noAutofit/>
          </a:bodyPr>
          <a:lstStyle>
            <a:lvl1pPr>
              <a:defRPr sz="1866">
                <a:solidFill>
                  <a:srgbClr val="432E68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307D37-BF8E-E075-B38E-5BAF6C708F6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15969" y="2809463"/>
            <a:ext cx="2244290" cy="3576824"/>
          </a:xfrm>
        </p:spPr>
        <p:txBody>
          <a:bodyPr tIns="91440" rIns="0" anchor="b">
            <a:normAutofit/>
          </a:bodyPr>
          <a:lstStyle>
            <a:lvl1pPr marL="0" indent="0">
              <a:buNone/>
              <a:defRPr sz="1067">
                <a:solidFill>
                  <a:schemeClr val="bg1">
                    <a:lumMod val="65000"/>
                  </a:schemeClr>
                </a:solidFill>
              </a:defRPr>
            </a:lvl1pPr>
            <a:lvl2pPr marL="457041" indent="0">
              <a:buNone/>
              <a:defRPr sz="1400"/>
            </a:lvl2pPr>
            <a:lvl3pPr marL="914080" indent="0">
              <a:buNone/>
              <a:defRPr sz="1200"/>
            </a:lvl3pPr>
            <a:lvl4pPr marL="1371121" indent="0">
              <a:buNone/>
              <a:defRPr sz="1000"/>
            </a:lvl4pPr>
            <a:lvl5pPr marL="1828160" indent="0">
              <a:buNone/>
              <a:defRPr sz="1000"/>
            </a:lvl5pPr>
            <a:lvl6pPr marL="2285200" indent="0">
              <a:buNone/>
              <a:defRPr sz="1000"/>
            </a:lvl6pPr>
            <a:lvl7pPr marL="2742239" indent="0">
              <a:buNone/>
              <a:defRPr sz="1000"/>
            </a:lvl7pPr>
            <a:lvl8pPr marL="3199280" indent="0">
              <a:buNone/>
              <a:defRPr sz="1000"/>
            </a:lvl8pPr>
            <a:lvl9pPr marL="3656321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208C9F6-A4DD-3839-6FBE-6496B06ACA78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8723180" y="6405637"/>
            <a:ext cx="3262499" cy="444248"/>
          </a:xfrm>
        </p:spPr>
        <p:txBody>
          <a:bodyPr tIns="91440" rIns="0">
            <a:normAutofit/>
          </a:bodyPr>
          <a:lstStyle>
            <a:lvl1pPr marL="0" indent="0" algn="r">
              <a:buNone/>
              <a:defRPr sz="933">
                <a:solidFill>
                  <a:srgbClr val="6C7986"/>
                </a:solidFill>
              </a:defRPr>
            </a:lvl1pPr>
            <a:lvl2pPr marL="457041" indent="0">
              <a:buNone/>
              <a:defRPr sz="1400"/>
            </a:lvl2pPr>
            <a:lvl3pPr marL="914080" indent="0">
              <a:buNone/>
              <a:defRPr sz="1200"/>
            </a:lvl3pPr>
            <a:lvl4pPr marL="1371121" indent="0">
              <a:buNone/>
              <a:defRPr sz="1000"/>
            </a:lvl4pPr>
            <a:lvl5pPr marL="1828160" indent="0">
              <a:buNone/>
              <a:defRPr sz="1000"/>
            </a:lvl5pPr>
            <a:lvl6pPr marL="2285200" indent="0">
              <a:buNone/>
              <a:defRPr sz="1000"/>
            </a:lvl6pPr>
            <a:lvl7pPr marL="2742239" indent="0">
              <a:buNone/>
              <a:defRPr sz="1000"/>
            </a:lvl7pPr>
            <a:lvl8pPr marL="3199280" indent="0">
              <a:buNone/>
              <a:defRPr sz="1000"/>
            </a:lvl8pPr>
            <a:lvl9pPr marL="3656321" indent="0">
              <a:buNone/>
              <a:defRPr sz="1000"/>
            </a:lvl9pPr>
          </a:lstStyle>
          <a:p>
            <a:pPr lvl="0"/>
            <a:r>
              <a:rPr lang="en-US"/>
              <a:t>2024 </a:t>
            </a:r>
            <a:r>
              <a:rPr lang="en-US" err="1"/>
              <a:t>NewRocket,LLC</a:t>
            </a:r>
            <a:r>
              <a:rPr lang="en-US"/>
              <a:t> - All Rights Reserved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72636849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5DB5140-EE1F-618F-193D-B87DF360BCD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441" y="2286000"/>
            <a:ext cx="10969943" cy="2286000"/>
          </a:xfrm>
        </p:spPr>
        <p:txBody>
          <a:bodyPr/>
          <a:lstStyle>
            <a:lvl1pPr marL="0" indent="0" algn="l">
              <a:buNone/>
              <a:defRPr sz="2399">
                <a:solidFill>
                  <a:srgbClr val="311E57"/>
                </a:solidFill>
              </a:defRPr>
            </a:lvl1pPr>
            <a:lvl2pPr marL="457052" indent="0" algn="ctr">
              <a:buNone/>
              <a:defRPr sz="1999"/>
            </a:lvl2pPr>
            <a:lvl3pPr marL="914103" indent="0" algn="ctr">
              <a:buNone/>
              <a:defRPr sz="1799"/>
            </a:lvl3pPr>
            <a:lvl4pPr marL="1371155" indent="0" algn="ctr">
              <a:buNone/>
              <a:defRPr sz="1600"/>
            </a:lvl4pPr>
            <a:lvl5pPr marL="1828205" indent="0" algn="ctr">
              <a:buNone/>
              <a:defRPr sz="1600"/>
            </a:lvl5pPr>
            <a:lvl6pPr marL="2285257" indent="0" algn="ctr">
              <a:buNone/>
              <a:defRPr sz="1600"/>
            </a:lvl6pPr>
            <a:lvl7pPr marL="2742308" indent="0" algn="ctr">
              <a:buNone/>
              <a:defRPr sz="1600"/>
            </a:lvl7pPr>
            <a:lvl8pPr marL="3199360" indent="0" algn="ctr">
              <a:buNone/>
              <a:defRPr sz="1600"/>
            </a:lvl8pPr>
            <a:lvl9pPr marL="3656412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9C1A83E5-521E-6329-B11D-26689AD7341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2489" y="0"/>
            <a:ext cx="4570809" cy="68580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52" indent="0">
              <a:buNone/>
              <a:defRPr/>
            </a:lvl2pPr>
            <a:lvl3pPr marL="914103" indent="0">
              <a:buNone/>
              <a:defRPr/>
            </a:lvl3pPr>
            <a:lvl4pPr marL="1371155" indent="0">
              <a:buNone/>
              <a:defRPr/>
            </a:lvl4pPr>
            <a:lvl5pPr marL="1828205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148040966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 slide 2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title="Astro-Man-3a.jpg"/>
          <p:cNvPicPr preferRelativeResize="0"/>
          <p:nvPr/>
        </p:nvPicPr>
        <p:blipFill rotWithShape="1">
          <a:blip r:embed="rId2">
            <a:alphaModFix/>
          </a:blip>
          <a:srcRect l="22266" r="3510"/>
          <a:stretch/>
        </p:blipFill>
        <p:spPr>
          <a:xfrm flipH="1">
            <a:off x="5705999" y="1"/>
            <a:ext cx="648295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3" title="Wordmark_Black_3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17252"/>
            <a:ext cx="1630475" cy="264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6108500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00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E4699-EC33-4296-C2C6-10D1E2B910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199">
                <a:solidFill>
                  <a:srgbClr val="311E57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C9463-A06F-F3CE-E62E-F0738F76ABD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441" y="1828800"/>
            <a:ext cx="10969943" cy="434340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999">
                <a:solidFill>
                  <a:srgbClr val="6C7986"/>
                </a:solidFill>
              </a:defRPr>
            </a:lvl1pPr>
            <a:lvl2pPr>
              <a:lnSpc>
                <a:spcPct val="150000"/>
              </a:lnSpc>
              <a:buClr>
                <a:schemeClr val="tx1"/>
              </a:buClr>
              <a:defRPr sz="1999">
                <a:solidFill>
                  <a:srgbClr val="6C7986"/>
                </a:solidFill>
              </a:defRPr>
            </a:lvl2pPr>
            <a:lvl3pPr>
              <a:lnSpc>
                <a:spcPct val="150000"/>
              </a:lnSpc>
              <a:buClr>
                <a:schemeClr val="tx1"/>
              </a:buClr>
              <a:defRPr sz="1999">
                <a:solidFill>
                  <a:srgbClr val="6C7986"/>
                </a:solidFill>
              </a:defRPr>
            </a:lvl3pPr>
            <a:lvl4pPr>
              <a:lnSpc>
                <a:spcPct val="150000"/>
              </a:lnSpc>
              <a:buClr>
                <a:schemeClr val="tx1"/>
              </a:buClr>
              <a:defRPr sz="1999">
                <a:solidFill>
                  <a:srgbClr val="6C7986"/>
                </a:solidFill>
              </a:defRPr>
            </a:lvl4pPr>
            <a:lvl5pPr>
              <a:lnSpc>
                <a:spcPct val="150000"/>
              </a:lnSpc>
              <a:buClr>
                <a:schemeClr val="tx1"/>
              </a:buClr>
              <a:defRPr sz="1999">
                <a:solidFill>
                  <a:srgbClr val="6C7986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74B8D4E6-B726-EB36-6EEF-9A56D39773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2620770318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1A53C9E-D002-4B60-EFA5-7CFF0B2DA17F}"/>
              </a:ext>
            </a:extLst>
          </p:cNvPr>
          <p:cNvSpPr/>
          <p:nvPr userDrawn="1"/>
        </p:nvSpPr>
        <p:spPr>
          <a:xfrm>
            <a:off x="0" y="0"/>
            <a:ext cx="815127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B20C155-FD1C-B060-A980-2BFF9E3F1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1600200"/>
            <a:ext cx="7313295" cy="1600200"/>
          </a:xfrm>
          <a:prstGeom prst="rect">
            <a:avLst/>
          </a:prstGeom>
        </p:spPr>
        <p:txBody>
          <a:bodyPr wrap="square" rIns="457200" bIns="91440" anchor="b">
            <a:noAutofit/>
          </a:bodyPr>
          <a:lstStyle>
            <a:lvl1pPr>
              <a:defRPr sz="3199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71751A4-B1D8-A87A-B1E5-F6A8280550C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3200400"/>
            <a:ext cx="7313295" cy="685801"/>
          </a:xfrm>
        </p:spPr>
        <p:txBody>
          <a:bodyPr wrap="square" tIns="91440" rIns="457200">
            <a:normAutofit/>
          </a:bodyPr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PRESENTATION TYPE OR SUBTITLE</a:t>
            </a: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A41E3AB-7BB9-BE82-9EE4-8D91F211B4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240" y="510276"/>
            <a:ext cx="1966907" cy="555189"/>
          </a:xfrm>
          <a:prstGeom prst="rect">
            <a:avLst/>
          </a:prstGeom>
        </p:spPr>
      </p:pic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1818627-D876-A32E-D884-DF528794D1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151277" y="0"/>
            <a:ext cx="4037548" cy="685800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AB4D60D-DAC6-64DE-A6CF-BA2C4AF731F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441" y="3886199"/>
            <a:ext cx="7313295" cy="1828801"/>
          </a:xfrm>
        </p:spPr>
        <p:txBody>
          <a:bodyPr wrap="square" tIns="91440" rIns="457200" b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ea typeface="Inter" panose="02000503000000020004" pitchFamily="2" charset="0"/>
                <a:cs typeface="Arial" panose="020B0604020202020204" pitchFamily="34" charset="0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First Last Name</a:t>
            </a:r>
          </a:p>
          <a:p>
            <a:pPr lvl="0"/>
            <a:r>
              <a:rPr lang="en-US"/>
              <a:t>Speaker 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AC7BB0-EB5C-7640-6353-FB7E6FC6D74D}"/>
              </a:ext>
            </a:extLst>
          </p:cNvPr>
          <p:cNvSpPr txBox="1"/>
          <p:nvPr userDrawn="1"/>
        </p:nvSpPr>
        <p:spPr>
          <a:xfrm>
            <a:off x="609441" y="989815"/>
            <a:ext cx="2285405" cy="24622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r>
              <a:rPr lang="en-US" sz="1300" b="1">
                <a:solidFill>
                  <a:schemeClr val="bg1"/>
                </a:solidFill>
                <a:latin typeface="+mj-lt"/>
              </a:rPr>
              <a:t>Go Beyond Workflows™️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9F602FD-16C8-20B9-EE0A-D4AF278561FA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609441" y="5715001"/>
            <a:ext cx="7313295" cy="457201"/>
          </a:xfrm>
        </p:spPr>
        <p:txBody>
          <a:bodyPr wrap="square" tIns="91440" rIns="457200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fld id="{66079D00-5ACF-5744-AB92-895B98C6A1D2}" type="datetime4">
              <a:rPr lang="en-US" smtClean="0"/>
              <a:t>April 15,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0268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1A53C9E-D002-4B60-EFA5-7CFF0B2DA17F}"/>
              </a:ext>
            </a:extLst>
          </p:cNvPr>
          <p:cNvSpPr/>
          <p:nvPr userDrawn="1"/>
        </p:nvSpPr>
        <p:spPr>
          <a:xfrm>
            <a:off x="0" y="0"/>
            <a:ext cx="8151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AB4D60D-DAC6-64DE-A6CF-BA2C4AF731F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12488" y="3886201"/>
            <a:ext cx="2285405" cy="1828800"/>
          </a:xfrm>
        </p:spPr>
        <p:txBody>
          <a:bodyPr wrap="square" tIns="91440" bIns="18288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ea typeface="Inter" panose="02000503000000020004" pitchFamily="2" charset="0"/>
                <a:cs typeface="Arial" panose="020B0604020202020204" pitchFamily="34" charset="0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First Last Name</a:t>
            </a:r>
          </a:p>
          <a:p>
            <a:pPr lvl="0"/>
            <a:r>
              <a:rPr lang="en-US"/>
              <a:t>Speaker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39E0F3-1E10-95ED-F0B9-65E5F4D5B1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151276" y="0"/>
            <a:ext cx="4037549" cy="6857999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23038-42BC-FB3B-CFCB-50E7E4DC4FCD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3124910" y="3886201"/>
            <a:ext cx="2285405" cy="1828800"/>
          </a:xfrm>
        </p:spPr>
        <p:txBody>
          <a:bodyPr wrap="square" tIns="91440" bIns="18288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ea typeface="Inter" panose="02000503000000020004" pitchFamily="2" charset="0"/>
                <a:cs typeface="Arial" panose="020B0604020202020204" pitchFamily="34" charset="0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First Last Name</a:t>
            </a:r>
          </a:p>
          <a:p>
            <a:pPr lvl="0"/>
            <a:r>
              <a:rPr lang="en-US"/>
              <a:t>Speaker Title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FB57C7A-0891-D89B-F3B9-BDE561DB1A7A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5637331" y="3886201"/>
            <a:ext cx="2285405" cy="1828800"/>
          </a:xfrm>
        </p:spPr>
        <p:txBody>
          <a:bodyPr wrap="square" tIns="91440" bIns="18288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ea typeface="Inter" panose="02000503000000020004" pitchFamily="2" charset="0"/>
                <a:cs typeface="Arial" panose="020B0604020202020204" pitchFamily="34" charset="0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First Last Name</a:t>
            </a:r>
          </a:p>
          <a:p>
            <a:pPr lvl="0"/>
            <a:r>
              <a:rPr lang="en-US"/>
              <a:t>Speaker Title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A67F5B0-391D-2B76-B484-95815736DB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1143000"/>
            <a:ext cx="7313295" cy="2057400"/>
          </a:xfrm>
          <a:prstGeom prst="rect">
            <a:avLst/>
          </a:prstGeom>
        </p:spPr>
        <p:txBody>
          <a:bodyPr wrap="square" rIns="457200" bIns="91440" anchor="b">
            <a:noAutofit/>
          </a:bodyPr>
          <a:lstStyle>
            <a:lvl1pPr>
              <a:defRPr sz="3199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23A0A69-D9C0-28DA-5596-42BCBE62021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3200400"/>
            <a:ext cx="7313295" cy="685801"/>
          </a:xfrm>
        </p:spPr>
        <p:txBody>
          <a:bodyPr wrap="square" tIns="91440" rIns="457200" bIns="45720">
            <a:normAutofit/>
          </a:bodyPr>
          <a:lstStyle>
            <a:lvl1pPr marL="0" indent="0">
              <a:buNone/>
              <a:defRPr sz="1799" b="0">
                <a:solidFill>
                  <a:schemeClr val="bg1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Use Title Capitalization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D4ADB6E-663D-F8C0-6CE1-F82C9119DC39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609441" y="5715001"/>
            <a:ext cx="7313295" cy="457200"/>
          </a:xfrm>
        </p:spPr>
        <p:txBody>
          <a:bodyPr wrap="square" tIns="91440" rIns="457200"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fld id="{11C57DF3-D4B6-D548-A423-F533A95A0200}" type="datetime4">
              <a:rPr lang="en-US" smtClean="0"/>
              <a:t>April 10, 2023</a:t>
            </a:fld>
            <a:endParaRPr lang="en-US"/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FE984F4-EF78-F7BB-2DD3-8BF9DD5AA3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240" y="510276"/>
            <a:ext cx="1966907" cy="55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686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F9503-5610-C243-8816-778741646B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rgbClr val="311E57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65B68517-CD6D-5044-904D-D4FB4B5A284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09441" y="2057401"/>
            <a:ext cx="10969943" cy="4114800"/>
          </a:xfr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48C77CDA-113D-2741-2919-27D074C322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12904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bg bwMode="inv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91DC837-1E66-6128-0E76-A47478749E25}"/>
              </a:ext>
            </a:extLst>
          </p:cNvPr>
          <p:cNvSpPr/>
          <p:nvPr userDrawn="1"/>
        </p:nvSpPr>
        <p:spPr>
          <a:xfrm>
            <a:off x="-1" y="5029200"/>
            <a:ext cx="12188824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69A843-D752-C6ED-CE44-366BB824A2CA}"/>
              </a:ext>
            </a:extLst>
          </p:cNvPr>
          <p:cNvSpPr/>
          <p:nvPr userDrawn="1"/>
        </p:nvSpPr>
        <p:spPr>
          <a:xfrm>
            <a:off x="0" y="4346987"/>
            <a:ext cx="12188824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584E676-068E-50C7-7138-1B6FAB7E24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13999"/>
            <a:ext cx="12188825" cy="4343400"/>
          </a:xfr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8" name="Title 47">
            <a:extLst>
              <a:ext uri="{FF2B5EF4-FFF2-40B4-BE49-F238E27FC236}">
                <a16:creationId xmlns:a16="http://schemas.microsoft.com/office/drawing/2014/main" id="{4589C02F-442A-0542-9D03-7E040DDACB47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609441" y="5257800"/>
            <a:ext cx="10969943" cy="942398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>
              <a:lnSpc>
                <a:spcPct val="100000"/>
              </a:lnSpc>
              <a:defRPr sz="3199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3835534A-190F-8648-8860-68E350DCF51F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 bwMode="gray">
          <a:xfrm>
            <a:off x="608571" y="6200198"/>
            <a:ext cx="2743357" cy="439614"/>
          </a:xfrm>
        </p:spPr>
        <p:txBody>
          <a:bodyPr wrap="square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 i="0">
                <a:solidFill>
                  <a:schemeClr val="bg1"/>
                </a:solidFill>
                <a:latin typeface="+mn-lt"/>
                <a:ea typeface="Inter" panose="02000503000000020004" pitchFamily="2" charset="0"/>
                <a:cs typeface="Arial" panose="020B0604020202020204" pitchFamily="34" charset="0"/>
              </a:defRPr>
            </a:lvl1pPr>
            <a:lvl2pPr marL="457063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126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189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251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8" name="Text Placeholder 51">
            <a:extLst>
              <a:ext uri="{FF2B5EF4-FFF2-40B4-BE49-F238E27FC236}">
                <a16:creationId xmlns:a16="http://schemas.microsoft.com/office/drawing/2014/main" id="{9AE1D286-FE91-4B46-BB6E-01029D684D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837836" y="6200198"/>
            <a:ext cx="2713658" cy="439614"/>
          </a:xfrm>
        </p:spPr>
        <p:txBody>
          <a:bodyPr wrap="square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 i="0">
                <a:solidFill>
                  <a:schemeClr val="bg1"/>
                </a:solidFill>
                <a:latin typeface="+mn-lt"/>
                <a:ea typeface="Inter" panose="02000503000000020004" pitchFamily="2" charset="0"/>
                <a:cs typeface="Arial" panose="020B0604020202020204" pitchFamily="34" charset="0"/>
              </a:defRPr>
            </a:lvl1pPr>
            <a:lvl2pPr marL="457063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126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189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251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0" name="Text Placeholder 51">
            <a:extLst>
              <a:ext uri="{FF2B5EF4-FFF2-40B4-BE49-F238E27FC236}">
                <a16:creationId xmlns:a16="http://schemas.microsoft.com/office/drawing/2014/main" id="{C08BB528-698F-4E5C-BC7E-51C5596CE8A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7008574" y="6200198"/>
            <a:ext cx="2742486" cy="439614"/>
          </a:xfrm>
        </p:spPr>
        <p:txBody>
          <a:bodyPr wrap="square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 i="0">
                <a:solidFill>
                  <a:schemeClr val="bg1"/>
                </a:solidFill>
                <a:latin typeface="+mn-lt"/>
                <a:ea typeface="Inter" panose="02000503000000020004" pitchFamily="2" charset="0"/>
                <a:cs typeface="Arial" panose="020B0604020202020204" pitchFamily="34" charset="0"/>
              </a:defRPr>
            </a:lvl1pPr>
            <a:lvl2pPr marL="457063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126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189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251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Content</a:t>
            </a:r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8D60BC5-E9CF-5FA6-24BC-F6D6EE194B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538" y="4412293"/>
            <a:ext cx="1966907" cy="55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763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1A53C9E-D002-4B60-EFA5-7CFF0B2DA17F}"/>
              </a:ext>
            </a:extLst>
          </p:cNvPr>
          <p:cNvSpPr/>
          <p:nvPr userDrawn="1"/>
        </p:nvSpPr>
        <p:spPr>
          <a:xfrm>
            <a:off x="0" y="0"/>
            <a:ext cx="815127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B20C155-FD1C-B060-A980-2BFF9E3F1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1600200"/>
            <a:ext cx="6856214" cy="1600200"/>
          </a:xfrm>
          <a:prstGeom prst="rect">
            <a:avLst/>
          </a:prstGeom>
        </p:spPr>
        <p:txBody>
          <a:bodyPr wrap="square" rIns="457200" bIns="91440" anchor="b">
            <a:noAutofit/>
          </a:bodyPr>
          <a:lstStyle>
            <a:lvl1pPr>
              <a:defRPr sz="3199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71751A4-B1D8-A87A-B1E5-F6A8280550C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3200400"/>
            <a:ext cx="6856214" cy="685801"/>
          </a:xfrm>
        </p:spPr>
        <p:txBody>
          <a:bodyPr wrap="square" tIns="91440" rIns="457200">
            <a:normAutofit/>
          </a:bodyPr>
          <a:lstStyle>
            <a:lvl1pPr marL="0" indent="0">
              <a:buNone/>
              <a:defRPr sz="1799">
                <a:solidFill>
                  <a:schemeClr val="bg1"/>
                </a:solidFill>
                <a:latin typeface="+mn-lt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PRESENTATION TYPE OR SUBTITLE</a:t>
            </a: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A41E3AB-7BB9-BE82-9EE4-8D91F211B4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240" y="510276"/>
            <a:ext cx="1966907" cy="555189"/>
          </a:xfrm>
          <a:prstGeom prst="rect">
            <a:avLst/>
          </a:prstGeom>
        </p:spPr>
      </p:pic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1818627-D876-A32E-D884-DF528794D1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151277" y="0"/>
            <a:ext cx="3963144" cy="685800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3199">
                <a:solidFill>
                  <a:schemeClr val="bg1"/>
                </a:solidFill>
                <a:latin typeface="+mn-lt"/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AB4D60D-DAC6-64DE-A6CF-BA2C4AF731F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441" y="3886199"/>
            <a:ext cx="6856214" cy="1828801"/>
          </a:xfrm>
        </p:spPr>
        <p:txBody>
          <a:bodyPr wrap="square" tIns="91440" rIns="457200" b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ea typeface="Inter" panose="02000503000000020004" pitchFamily="2" charset="0"/>
                <a:cs typeface="Arial" panose="020B0604020202020204" pitchFamily="34" charset="0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First Last Name</a:t>
            </a:r>
          </a:p>
          <a:p>
            <a:pPr lvl="0"/>
            <a:r>
              <a:rPr lang="en-US"/>
              <a:t>Speaker 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AC7BB0-EB5C-7640-6353-FB7E6FC6D74D}"/>
              </a:ext>
            </a:extLst>
          </p:cNvPr>
          <p:cNvSpPr txBox="1"/>
          <p:nvPr userDrawn="1"/>
        </p:nvSpPr>
        <p:spPr>
          <a:xfrm>
            <a:off x="609441" y="989815"/>
            <a:ext cx="2285405" cy="24622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r>
              <a:rPr lang="en-US" sz="1300" b="1">
                <a:solidFill>
                  <a:schemeClr val="bg1"/>
                </a:solidFill>
                <a:latin typeface="+mj-lt"/>
              </a:rPr>
              <a:t>Go Beyond Workflows™️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9F602FD-16C8-20B9-EE0A-D4AF278561FA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609441" y="5715001"/>
            <a:ext cx="6856214" cy="457201"/>
          </a:xfrm>
        </p:spPr>
        <p:txBody>
          <a:bodyPr wrap="square" tIns="91440" rIns="457200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fld id="{66079D00-5ACF-5744-AB92-895B98C6A1D2}" type="datetime4">
              <a:rPr lang="en-US" smtClean="0"/>
              <a:t>April 15, 2023</a:t>
            </a:fld>
            <a:endParaRPr lang="en-US"/>
          </a:p>
        </p:txBody>
      </p:sp>
      <p:grpSp>
        <p:nvGrpSpPr>
          <p:cNvPr id="24" name="Google Shape;57;p1">
            <a:extLst>
              <a:ext uri="{FF2B5EF4-FFF2-40B4-BE49-F238E27FC236}">
                <a16:creationId xmlns:a16="http://schemas.microsoft.com/office/drawing/2014/main" id="{A8B1770F-F186-CC83-92F5-04E1C48C7EFC}"/>
              </a:ext>
            </a:extLst>
          </p:cNvPr>
          <p:cNvGrpSpPr/>
          <p:nvPr userDrawn="1"/>
        </p:nvGrpSpPr>
        <p:grpSpPr>
          <a:xfrm rot="16200000" flipH="1">
            <a:off x="8722624" y="3394602"/>
            <a:ext cx="6858000" cy="74404"/>
            <a:chOff x="-600" y="0"/>
            <a:chExt cx="7289973" cy="267900"/>
          </a:xfrm>
        </p:grpSpPr>
        <p:sp>
          <p:nvSpPr>
            <p:cNvPr id="25" name="Google Shape;58;p1">
              <a:extLst>
                <a:ext uri="{FF2B5EF4-FFF2-40B4-BE49-F238E27FC236}">
                  <a16:creationId xmlns:a16="http://schemas.microsoft.com/office/drawing/2014/main" id="{682749C8-5F5A-362F-4791-7E696EC0782E}"/>
                </a:ext>
              </a:extLst>
            </p:cNvPr>
            <p:cNvSpPr/>
            <p:nvPr/>
          </p:nvSpPr>
          <p:spPr>
            <a:xfrm>
              <a:off x="-600" y="0"/>
              <a:ext cx="1220400" cy="2679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9;p1">
              <a:extLst>
                <a:ext uri="{FF2B5EF4-FFF2-40B4-BE49-F238E27FC236}">
                  <a16:creationId xmlns:a16="http://schemas.microsoft.com/office/drawing/2014/main" id="{E4355C5C-5B68-9561-43BB-485072CBFFAA}"/>
                </a:ext>
              </a:extLst>
            </p:cNvPr>
            <p:cNvSpPr/>
            <p:nvPr/>
          </p:nvSpPr>
          <p:spPr>
            <a:xfrm>
              <a:off x="1219800" y="0"/>
              <a:ext cx="1220400" cy="267900"/>
            </a:xfrm>
            <a:prstGeom prst="rect">
              <a:avLst/>
            </a:prstGeom>
            <a:solidFill>
              <a:srgbClr val="E64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60;p1">
              <a:extLst>
                <a:ext uri="{FF2B5EF4-FFF2-40B4-BE49-F238E27FC236}">
                  <a16:creationId xmlns:a16="http://schemas.microsoft.com/office/drawing/2014/main" id="{A8D96F98-E9FC-8F99-2663-604401B59635}"/>
                </a:ext>
              </a:extLst>
            </p:cNvPr>
            <p:cNvSpPr/>
            <p:nvPr/>
          </p:nvSpPr>
          <p:spPr>
            <a:xfrm>
              <a:off x="2438400" y="0"/>
              <a:ext cx="1220400" cy="267900"/>
            </a:xfrm>
            <a:prstGeom prst="rect">
              <a:avLst/>
            </a:prstGeom>
            <a:solidFill>
              <a:srgbClr val="1EA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61;p1">
              <a:extLst>
                <a:ext uri="{FF2B5EF4-FFF2-40B4-BE49-F238E27FC236}">
                  <a16:creationId xmlns:a16="http://schemas.microsoft.com/office/drawing/2014/main" id="{7C834753-ACA1-77CF-13C9-185F6AC00949}"/>
                </a:ext>
              </a:extLst>
            </p:cNvPr>
            <p:cNvSpPr/>
            <p:nvPr/>
          </p:nvSpPr>
          <p:spPr>
            <a:xfrm>
              <a:off x="3658800" y="0"/>
              <a:ext cx="1220400" cy="267900"/>
            </a:xfrm>
            <a:prstGeom prst="rect">
              <a:avLst/>
            </a:prstGeom>
            <a:solidFill>
              <a:srgbClr val="FFB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62;p1">
              <a:extLst>
                <a:ext uri="{FF2B5EF4-FFF2-40B4-BE49-F238E27FC236}">
                  <a16:creationId xmlns:a16="http://schemas.microsoft.com/office/drawing/2014/main" id="{0C2ABA03-EC99-7258-91CE-BF5EF0E92295}"/>
                </a:ext>
              </a:extLst>
            </p:cNvPr>
            <p:cNvSpPr/>
            <p:nvPr/>
          </p:nvSpPr>
          <p:spPr>
            <a:xfrm>
              <a:off x="4868975" y="0"/>
              <a:ext cx="1220400" cy="267900"/>
            </a:xfrm>
            <a:prstGeom prst="rect">
              <a:avLst/>
            </a:prstGeom>
            <a:solidFill>
              <a:srgbClr val="BC9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63;p1">
              <a:extLst>
                <a:ext uri="{FF2B5EF4-FFF2-40B4-BE49-F238E27FC236}">
                  <a16:creationId xmlns:a16="http://schemas.microsoft.com/office/drawing/2014/main" id="{6080C1A6-B098-352F-C26F-381A3222D8CC}"/>
                </a:ext>
              </a:extLst>
            </p:cNvPr>
            <p:cNvSpPr/>
            <p:nvPr/>
          </p:nvSpPr>
          <p:spPr>
            <a:xfrm>
              <a:off x="6089373" y="0"/>
              <a:ext cx="1200000" cy="2679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36194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1A53C9E-D002-4B60-EFA5-7CFF0B2DA17F}"/>
              </a:ext>
            </a:extLst>
          </p:cNvPr>
          <p:cNvSpPr/>
          <p:nvPr userDrawn="1"/>
        </p:nvSpPr>
        <p:spPr>
          <a:xfrm>
            <a:off x="0" y="0"/>
            <a:ext cx="8151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+mn-lt"/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AB4D60D-DAC6-64DE-A6CF-BA2C4AF731F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12488" y="3886201"/>
            <a:ext cx="2285405" cy="1828800"/>
          </a:xfrm>
        </p:spPr>
        <p:txBody>
          <a:bodyPr wrap="square" tIns="91440" bIns="18288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ea typeface="Inter" panose="02000503000000020004" pitchFamily="2" charset="0"/>
                <a:cs typeface="Arial" panose="020B0604020202020204" pitchFamily="34" charset="0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First Last Name</a:t>
            </a:r>
          </a:p>
          <a:p>
            <a:pPr lvl="0"/>
            <a:r>
              <a:rPr lang="en-US"/>
              <a:t>Speaker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39E0F3-1E10-95ED-F0B9-65E5F4D5B1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151276" y="0"/>
            <a:ext cx="4037549" cy="6857999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3199">
                <a:solidFill>
                  <a:schemeClr val="bg1"/>
                </a:solidFill>
                <a:latin typeface="+mn-lt"/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23038-42BC-FB3B-CFCB-50E7E4DC4FCD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3124910" y="3886201"/>
            <a:ext cx="2285405" cy="1828800"/>
          </a:xfrm>
        </p:spPr>
        <p:txBody>
          <a:bodyPr wrap="square" tIns="91440" bIns="18288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ea typeface="Inter" panose="02000503000000020004" pitchFamily="2" charset="0"/>
                <a:cs typeface="Arial" panose="020B0604020202020204" pitchFamily="34" charset="0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First Last Name</a:t>
            </a:r>
          </a:p>
          <a:p>
            <a:pPr lvl="0"/>
            <a:r>
              <a:rPr lang="en-US"/>
              <a:t>Speaker Title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FB57C7A-0891-D89B-F3B9-BDE561DB1A7A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5637331" y="3886201"/>
            <a:ext cx="2285405" cy="1828800"/>
          </a:xfrm>
        </p:spPr>
        <p:txBody>
          <a:bodyPr wrap="square" tIns="91440" bIns="18288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ea typeface="Inter" panose="02000503000000020004" pitchFamily="2" charset="0"/>
                <a:cs typeface="Arial" panose="020B0604020202020204" pitchFamily="34" charset="0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First Last Name</a:t>
            </a:r>
          </a:p>
          <a:p>
            <a:pPr lvl="0"/>
            <a:r>
              <a:rPr lang="en-US"/>
              <a:t>Speaker Title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A67F5B0-391D-2B76-B484-95815736DB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1143000"/>
            <a:ext cx="7313295" cy="2057400"/>
          </a:xfrm>
          <a:prstGeom prst="rect">
            <a:avLst/>
          </a:prstGeom>
        </p:spPr>
        <p:txBody>
          <a:bodyPr wrap="square" rIns="457200" bIns="91440" anchor="b">
            <a:noAutofit/>
          </a:bodyPr>
          <a:lstStyle>
            <a:lvl1pPr>
              <a:defRPr sz="3199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23A0A69-D9C0-28DA-5596-42BCBE62021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3200400"/>
            <a:ext cx="7313295" cy="685801"/>
          </a:xfrm>
        </p:spPr>
        <p:txBody>
          <a:bodyPr wrap="square" tIns="91440" rIns="457200" bIns="45720">
            <a:normAutofit/>
          </a:bodyPr>
          <a:lstStyle>
            <a:lvl1pPr marL="0" indent="0">
              <a:buNone/>
              <a:defRPr sz="1799" b="0">
                <a:solidFill>
                  <a:schemeClr val="bg1"/>
                </a:solidFill>
                <a:latin typeface="+mn-lt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Use Title Capitalization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D4ADB6E-663D-F8C0-6CE1-F82C9119DC39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609441" y="5715001"/>
            <a:ext cx="7313295" cy="457200"/>
          </a:xfrm>
        </p:spPr>
        <p:txBody>
          <a:bodyPr wrap="square" tIns="91440" rIns="457200"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fld id="{11C57DF3-D4B6-D548-A423-F533A95A0200}" type="datetime4">
              <a:rPr lang="en-US" smtClean="0"/>
              <a:t>April 10, 2023</a:t>
            </a:fld>
            <a:endParaRPr lang="en-US"/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FE984F4-EF78-F7BB-2DD3-8BF9DD5AA3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240" y="510276"/>
            <a:ext cx="1966907" cy="555189"/>
          </a:xfrm>
          <a:prstGeom prst="rect">
            <a:avLst/>
          </a:prstGeom>
        </p:spPr>
      </p:pic>
      <p:grpSp>
        <p:nvGrpSpPr>
          <p:cNvPr id="25" name="Google Shape;57;p1">
            <a:extLst>
              <a:ext uri="{FF2B5EF4-FFF2-40B4-BE49-F238E27FC236}">
                <a16:creationId xmlns:a16="http://schemas.microsoft.com/office/drawing/2014/main" id="{2008BAB5-C117-D27E-7880-5B43DD165120}"/>
              </a:ext>
            </a:extLst>
          </p:cNvPr>
          <p:cNvGrpSpPr/>
          <p:nvPr userDrawn="1"/>
        </p:nvGrpSpPr>
        <p:grpSpPr>
          <a:xfrm rot="16200000" flipH="1">
            <a:off x="-3389174" y="3394602"/>
            <a:ext cx="6858000" cy="74404"/>
            <a:chOff x="-600" y="0"/>
            <a:chExt cx="7289973" cy="267900"/>
          </a:xfrm>
        </p:grpSpPr>
        <p:sp>
          <p:nvSpPr>
            <p:cNvPr id="26" name="Google Shape;58;p1">
              <a:extLst>
                <a:ext uri="{FF2B5EF4-FFF2-40B4-BE49-F238E27FC236}">
                  <a16:creationId xmlns:a16="http://schemas.microsoft.com/office/drawing/2014/main" id="{7071D945-EDD7-2A92-E966-BDFDBC5A02A3}"/>
                </a:ext>
              </a:extLst>
            </p:cNvPr>
            <p:cNvSpPr/>
            <p:nvPr/>
          </p:nvSpPr>
          <p:spPr>
            <a:xfrm>
              <a:off x="-600" y="0"/>
              <a:ext cx="1220400" cy="2679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9;p1">
              <a:extLst>
                <a:ext uri="{FF2B5EF4-FFF2-40B4-BE49-F238E27FC236}">
                  <a16:creationId xmlns:a16="http://schemas.microsoft.com/office/drawing/2014/main" id="{2BD1292E-6321-2973-80FB-0E1B185BFAB3}"/>
                </a:ext>
              </a:extLst>
            </p:cNvPr>
            <p:cNvSpPr/>
            <p:nvPr/>
          </p:nvSpPr>
          <p:spPr>
            <a:xfrm>
              <a:off x="1219800" y="0"/>
              <a:ext cx="1220400" cy="267900"/>
            </a:xfrm>
            <a:prstGeom prst="rect">
              <a:avLst/>
            </a:prstGeom>
            <a:solidFill>
              <a:srgbClr val="E64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60;p1">
              <a:extLst>
                <a:ext uri="{FF2B5EF4-FFF2-40B4-BE49-F238E27FC236}">
                  <a16:creationId xmlns:a16="http://schemas.microsoft.com/office/drawing/2014/main" id="{80CE16E7-185F-84CD-ED5D-7356B0AD1CDF}"/>
                </a:ext>
              </a:extLst>
            </p:cNvPr>
            <p:cNvSpPr/>
            <p:nvPr/>
          </p:nvSpPr>
          <p:spPr>
            <a:xfrm>
              <a:off x="2438400" y="0"/>
              <a:ext cx="1220400" cy="267900"/>
            </a:xfrm>
            <a:prstGeom prst="rect">
              <a:avLst/>
            </a:prstGeom>
            <a:solidFill>
              <a:srgbClr val="1EA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61;p1">
              <a:extLst>
                <a:ext uri="{FF2B5EF4-FFF2-40B4-BE49-F238E27FC236}">
                  <a16:creationId xmlns:a16="http://schemas.microsoft.com/office/drawing/2014/main" id="{A997ADF0-541A-08BB-6956-5D9412A16B12}"/>
                </a:ext>
              </a:extLst>
            </p:cNvPr>
            <p:cNvSpPr/>
            <p:nvPr/>
          </p:nvSpPr>
          <p:spPr>
            <a:xfrm>
              <a:off x="3658800" y="0"/>
              <a:ext cx="1220400" cy="267900"/>
            </a:xfrm>
            <a:prstGeom prst="rect">
              <a:avLst/>
            </a:prstGeom>
            <a:solidFill>
              <a:srgbClr val="FFB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62;p1">
              <a:extLst>
                <a:ext uri="{FF2B5EF4-FFF2-40B4-BE49-F238E27FC236}">
                  <a16:creationId xmlns:a16="http://schemas.microsoft.com/office/drawing/2014/main" id="{46AB909D-89BD-B47E-C973-9409150FA6E1}"/>
                </a:ext>
              </a:extLst>
            </p:cNvPr>
            <p:cNvSpPr/>
            <p:nvPr/>
          </p:nvSpPr>
          <p:spPr>
            <a:xfrm>
              <a:off x="4868975" y="0"/>
              <a:ext cx="1220400" cy="267900"/>
            </a:xfrm>
            <a:prstGeom prst="rect">
              <a:avLst/>
            </a:prstGeom>
            <a:solidFill>
              <a:srgbClr val="BC9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63;p1">
              <a:extLst>
                <a:ext uri="{FF2B5EF4-FFF2-40B4-BE49-F238E27FC236}">
                  <a16:creationId xmlns:a16="http://schemas.microsoft.com/office/drawing/2014/main" id="{2E2B3BDD-D112-9B66-AE8C-0F77FEC6D290}"/>
                </a:ext>
              </a:extLst>
            </p:cNvPr>
            <p:cNvSpPr/>
            <p:nvPr/>
          </p:nvSpPr>
          <p:spPr>
            <a:xfrm>
              <a:off x="6089373" y="0"/>
              <a:ext cx="1200000" cy="2679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96513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1818627-D876-A32E-D884-DF528794D1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0251" y="0"/>
            <a:ext cx="6934170" cy="685800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3199">
                <a:solidFill>
                  <a:schemeClr val="bg1"/>
                </a:solidFill>
                <a:latin typeface="+mn-lt"/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A53C9E-D002-4B60-EFA5-7CFF0B2DA17F}"/>
              </a:ext>
            </a:extLst>
          </p:cNvPr>
          <p:cNvSpPr/>
          <p:nvPr userDrawn="1"/>
        </p:nvSpPr>
        <p:spPr>
          <a:xfrm>
            <a:off x="0" y="0"/>
            <a:ext cx="51802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B20C155-FD1C-B060-A980-2BFF9E3F1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1600200"/>
            <a:ext cx="4113728" cy="2286000"/>
          </a:xfrm>
          <a:prstGeom prst="rect">
            <a:avLst/>
          </a:prstGeom>
        </p:spPr>
        <p:txBody>
          <a:bodyPr wrap="square" rIns="457200" bIns="91440" anchor="b">
            <a:noAutofit/>
          </a:bodyPr>
          <a:lstStyle>
            <a:lvl1pPr>
              <a:defRPr sz="2799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A41E3AB-7BB9-BE82-9EE4-8D91F211B4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240" y="510276"/>
            <a:ext cx="1966907" cy="555189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AB4D60D-DAC6-64DE-A6CF-BA2C4AF731F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441" y="3886200"/>
            <a:ext cx="4113728" cy="1828800"/>
          </a:xfrm>
        </p:spPr>
        <p:txBody>
          <a:bodyPr wrap="square" tIns="91440" rIns="457200" bIns="0"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ea typeface="Inter" panose="02000503000000020004" pitchFamily="2" charset="0"/>
                <a:cs typeface="Arial" panose="020B0604020202020204" pitchFamily="34" charset="0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Crew Member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AC7BB0-EB5C-7640-6353-FB7E6FC6D74D}"/>
              </a:ext>
            </a:extLst>
          </p:cNvPr>
          <p:cNvSpPr txBox="1"/>
          <p:nvPr userDrawn="1"/>
        </p:nvSpPr>
        <p:spPr>
          <a:xfrm>
            <a:off x="609441" y="5925980"/>
            <a:ext cx="2285405" cy="24622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r>
              <a:rPr lang="en-US" sz="1300" b="1">
                <a:solidFill>
                  <a:schemeClr val="bg1"/>
                </a:solidFill>
                <a:latin typeface="+mj-lt"/>
              </a:rPr>
              <a:t>Go Beyond Workflows™️</a:t>
            </a:r>
          </a:p>
        </p:txBody>
      </p:sp>
      <p:grpSp>
        <p:nvGrpSpPr>
          <p:cNvPr id="17" name="Google Shape;57;p1">
            <a:extLst>
              <a:ext uri="{FF2B5EF4-FFF2-40B4-BE49-F238E27FC236}">
                <a16:creationId xmlns:a16="http://schemas.microsoft.com/office/drawing/2014/main" id="{56759712-CA13-CF04-4E3E-A6E12CFB4AD3}"/>
              </a:ext>
            </a:extLst>
          </p:cNvPr>
          <p:cNvGrpSpPr/>
          <p:nvPr userDrawn="1"/>
        </p:nvGrpSpPr>
        <p:grpSpPr>
          <a:xfrm rot="16200000" flipH="1">
            <a:off x="8722624" y="3394602"/>
            <a:ext cx="6858000" cy="74404"/>
            <a:chOff x="-600" y="0"/>
            <a:chExt cx="7289973" cy="267900"/>
          </a:xfrm>
        </p:grpSpPr>
        <p:sp>
          <p:nvSpPr>
            <p:cNvPr id="18" name="Google Shape;58;p1">
              <a:extLst>
                <a:ext uri="{FF2B5EF4-FFF2-40B4-BE49-F238E27FC236}">
                  <a16:creationId xmlns:a16="http://schemas.microsoft.com/office/drawing/2014/main" id="{E2CE2AE1-41FD-3794-F456-6C32C19D4FA8}"/>
                </a:ext>
              </a:extLst>
            </p:cNvPr>
            <p:cNvSpPr/>
            <p:nvPr/>
          </p:nvSpPr>
          <p:spPr>
            <a:xfrm>
              <a:off x="-600" y="0"/>
              <a:ext cx="1220400" cy="2679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9;p1">
              <a:extLst>
                <a:ext uri="{FF2B5EF4-FFF2-40B4-BE49-F238E27FC236}">
                  <a16:creationId xmlns:a16="http://schemas.microsoft.com/office/drawing/2014/main" id="{0B926393-D4EE-D989-CE3E-3D1F0C4B8727}"/>
                </a:ext>
              </a:extLst>
            </p:cNvPr>
            <p:cNvSpPr/>
            <p:nvPr/>
          </p:nvSpPr>
          <p:spPr>
            <a:xfrm>
              <a:off x="1219800" y="0"/>
              <a:ext cx="1220400" cy="267900"/>
            </a:xfrm>
            <a:prstGeom prst="rect">
              <a:avLst/>
            </a:prstGeom>
            <a:solidFill>
              <a:srgbClr val="E64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60;p1">
              <a:extLst>
                <a:ext uri="{FF2B5EF4-FFF2-40B4-BE49-F238E27FC236}">
                  <a16:creationId xmlns:a16="http://schemas.microsoft.com/office/drawing/2014/main" id="{E27DF2B7-E5B3-2D90-7E77-35D1057572A5}"/>
                </a:ext>
              </a:extLst>
            </p:cNvPr>
            <p:cNvSpPr/>
            <p:nvPr/>
          </p:nvSpPr>
          <p:spPr>
            <a:xfrm>
              <a:off x="2438400" y="0"/>
              <a:ext cx="1220400" cy="267900"/>
            </a:xfrm>
            <a:prstGeom prst="rect">
              <a:avLst/>
            </a:prstGeom>
            <a:solidFill>
              <a:srgbClr val="1EA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61;p1">
              <a:extLst>
                <a:ext uri="{FF2B5EF4-FFF2-40B4-BE49-F238E27FC236}">
                  <a16:creationId xmlns:a16="http://schemas.microsoft.com/office/drawing/2014/main" id="{A0704860-7BA5-2201-B6D1-EE7F7634C9A2}"/>
                </a:ext>
              </a:extLst>
            </p:cNvPr>
            <p:cNvSpPr/>
            <p:nvPr/>
          </p:nvSpPr>
          <p:spPr>
            <a:xfrm>
              <a:off x="3658800" y="0"/>
              <a:ext cx="1220400" cy="267900"/>
            </a:xfrm>
            <a:prstGeom prst="rect">
              <a:avLst/>
            </a:prstGeom>
            <a:solidFill>
              <a:srgbClr val="FFB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62;p1">
              <a:extLst>
                <a:ext uri="{FF2B5EF4-FFF2-40B4-BE49-F238E27FC236}">
                  <a16:creationId xmlns:a16="http://schemas.microsoft.com/office/drawing/2014/main" id="{67F413E6-66CC-2423-F24D-CB674276F963}"/>
                </a:ext>
              </a:extLst>
            </p:cNvPr>
            <p:cNvSpPr/>
            <p:nvPr/>
          </p:nvSpPr>
          <p:spPr>
            <a:xfrm>
              <a:off x="4868975" y="0"/>
              <a:ext cx="1220400" cy="267900"/>
            </a:xfrm>
            <a:prstGeom prst="rect">
              <a:avLst/>
            </a:prstGeom>
            <a:solidFill>
              <a:srgbClr val="BC9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63;p1">
              <a:extLst>
                <a:ext uri="{FF2B5EF4-FFF2-40B4-BE49-F238E27FC236}">
                  <a16:creationId xmlns:a16="http://schemas.microsoft.com/office/drawing/2014/main" id="{2CD241D2-1FF4-094B-F772-5298F12E8023}"/>
                </a:ext>
              </a:extLst>
            </p:cNvPr>
            <p:cNvSpPr/>
            <p:nvPr/>
          </p:nvSpPr>
          <p:spPr>
            <a:xfrm>
              <a:off x="6089373" y="0"/>
              <a:ext cx="1200000" cy="2679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33127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82C80A-69DD-75ED-8328-9904D213F01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008574" y="0"/>
            <a:ext cx="5180251" cy="6400800"/>
          </a:xfrm>
          <a:solidFill>
            <a:schemeClr val="tx1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628E47D-15EC-92BE-0B70-6FB38713010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828801"/>
            <a:ext cx="5942053" cy="4343399"/>
          </a:xfrm>
        </p:spPr>
        <p:txBody>
          <a:bodyPr tIns="182880" rIns="0">
            <a:normAutofit/>
          </a:bodyPr>
          <a:lstStyle>
            <a:lvl1pPr marL="0" indent="0">
              <a:lnSpc>
                <a:spcPct val="100000"/>
              </a:lnSpc>
              <a:buNone/>
              <a:defRPr sz="1799" b="1" i="0">
                <a:solidFill>
                  <a:schemeClr val="tx2"/>
                </a:solidFill>
                <a:latin typeface="+mn-lt"/>
                <a:ea typeface="Inter" panose="02000503000000020004" pitchFamily="2" charset="0"/>
                <a:cs typeface="Arial" panose="020B0604020202020204" pitchFamily="34" charset="0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Topic 1</a:t>
            </a:r>
          </a:p>
          <a:p>
            <a:pPr lvl="0"/>
            <a:endParaRPr lang="en-US"/>
          </a:p>
          <a:p>
            <a:pPr lvl="0"/>
            <a:r>
              <a:rPr lang="en-US"/>
              <a:t>Topic 2</a:t>
            </a:r>
          </a:p>
          <a:p>
            <a:pPr lvl="0"/>
            <a:endParaRPr lang="en-US"/>
          </a:p>
          <a:p>
            <a:pPr lvl="0"/>
            <a:r>
              <a:rPr lang="en-US"/>
              <a:t>Topic 3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F3BD6D1C-87EB-4D74-D690-208C034583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AB7F9-6879-1236-314C-11627C7A9E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5942052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“Agenda” or Headline</a:t>
            </a:r>
          </a:p>
        </p:txBody>
      </p:sp>
    </p:spTree>
    <p:extLst>
      <p:ext uri="{BB962C8B-B14F-4D97-AF65-F5344CB8AC3E}">
        <p14:creationId xmlns:p14="http://schemas.microsoft.com/office/powerpoint/2010/main" val="3887794724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EE4EDAD0-0380-4AB8-9844-156B9F5E95D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invGray">
          <a:xfrm>
            <a:off x="623903" y="1933216"/>
            <a:ext cx="1371243" cy="1267184"/>
          </a:xfrm>
          <a:custGeom>
            <a:avLst/>
            <a:gdLst>
              <a:gd name="connsiteX0" fmla="*/ 85476 w 1280160"/>
              <a:gd name="connsiteY0" fmla="*/ 0 h 1280160"/>
              <a:gd name="connsiteX1" fmla="*/ 1194684 w 1280160"/>
              <a:gd name="connsiteY1" fmla="*/ 0 h 1280160"/>
              <a:gd name="connsiteX2" fmla="*/ 1280160 w 1280160"/>
              <a:gd name="connsiteY2" fmla="*/ 85476 h 1280160"/>
              <a:gd name="connsiteX3" fmla="*/ 1280160 w 1280160"/>
              <a:gd name="connsiteY3" fmla="*/ 1194684 h 1280160"/>
              <a:gd name="connsiteX4" fmla="*/ 1194684 w 1280160"/>
              <a:gd name="connsiteY4" fmla="*/ 1280160 h 1280160"/>
              <a:gd name="connsiteX5" fmla="*/ 85476 w 1280160"/>
              <a:gd name="connsiteY5" fmla="*/ 1280160 h 1280160"/>
              <a:gd name="connsiteX6" fmla="*/ 0 w 1280160"/>
              <a:gd name="connsiteY6" fmla="*/ 1194684 h 1280160"/>
              <a:gd name="connsiteX7" fmla="*/ 0 w 1280160"/>
              <a:gd name="connsiteY7" fmla="*/ 85476 h 1280160"/>
              <a:gd name="connsiteX8" fmla="*/ 85476 w 1280160"/>
              <a:gd name="connsiteY8" fmla="*/ 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0160" h="1280160">
                <a:moveTo>
                  <a:pt x="85476" y="0"/>
                </a:moveTo>
                <a:lnTo>
                  <a:pt x="1194684" y="0"/>
                </a:lnTo>
                <a:cubicBezTo>
                  <a:pt x="1241891" y="0"/>
                  <a:pt x="1280160" y="38269"/>
                  <a:pt x="1280160" y="85476"/>
                </a:cubicBezTo>
                <a:lnTo>
                  <a:pt x="1280160" y="1194684"/>
                </a:lnTo>
                <a:cubicBezTo>
                  <a:pt x="1280160" y="1241891"/>
                  <a:pt x="1241891" y="1280160"/>
                  <a:pt x="1194684" y="1280160"/>
                </a:cubicBezTo>
                <a:lnTo>
                  <a:pt x="85476" y="1280160"/>
                </a:lnTo>
                <a:cubicBezTo>
                  <a:pt x="38269" y="1280160"/>
                  <a:pt x="0" y="1241891"/>
                  <a:pt x="0" y="1194684"/>
                </a:cubicBezTo>
                <a:lnTo>
                  <a:pt x="0" y="85476"/>
                </a:lnTo>
                <a:cubicBezTo>
                  <a:pt x="0" y="38269"/>
                  <a:pt x="38269" y="0"/>
                  <a:pt x="85476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609451" y="685800"/>
            <a:ext cx="10969930" cy="1143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 bwMode="invGray">
          <a:xfrm>
            <a:off x="623903" y="3429000"/>
            <a:ext cx="4099265" cy="2743200"/>
          </a:xfrm>
        </p:spPr>
        <p:txBody>
          <a:bodyPr wrap="square"/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400">
                <a:solidFill>
                  <a:srgbClr val="6C7986"/>
                </a:solidFill>
              </a:defRPr>
            </a:lvl1pPr>
            <a:lvl2pPr>
              <a:buNone/>
              <a:defRPr sz="1400">
                <a:solidFill>
                  <a:schemeClr val="bg2"/>
                </a:solidFill>
              </a:defRPr>
            </a:lvl2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11" hasCustomPrompt="1"/>
          </p:nvPr>
        </p:nvSpPr>
        <p:spPr bwMode="invGray">
          <a:xfrm>
            <a:off x="5599242" y="3429000"/>
            <a:ext cx="4608899" cy="2743200"/>
          </a:xfrm>
        </p:spPr>
        <p:txBody>
          <a:bodyPr wrap="square"/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400">
                <a:solidFill>
                  <a:srgbClr val="6C7986"/>
                </a:solidFill>
              </a:defRPr>
            </a:lvl1pPr>
            <a:lvl2pPr>
              <a:buNone/>
              <a:defRPr sz="1400">
                <a:solidFill>
                  <a:schemeClr val="bg2"/>
                </a:solidFill>
              </a:defRPr>
            </a:lvl2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E8E0FF5-4F9E-DC49-A0F7-432C85EC7B7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invGray">
          <a:xfrm>
            <a:off x="2437766" y="1975844"/>
            <a:ext cx="1371243" cy="1224557"/>
          </a:xfrm>
        </p:spPr>
        <p:txBody>
          <a:bodyPr wrap="square" anchor="t"/>
          <a:lstStyle>
            <a:lvl1pPr algn="ctr">
              <a:buNone/>
              <a:defRPr sz="1200"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7774793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EE4EDAD0-0380-4AB8-9844-156B9F5E95D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invGray">
          <a:xfrm>
            <a:off x="619167" y="1953570"/>
            <a:ext cx="1361517" cy="1246830"/>
          </a:xfrm>
          <a:custGeom>
            <a:avLst/>
            <a:gdLst>
              <a:gd name="connsiteX0" fmla="*/ 85476 w 1280160"/>
              <a:gd name="connsiteY0" fmla="*/ 0 h 1280160"/>
              <a:gd name="connsiteX1" fmla="*/ 1194684 w 1280160"/>
              <a:gd name="connsiteY1" fmla="*/ 0 h 1280160"/>
              <a:gd name="connsiteX2" fmla="*/ 1280160 w 1280160"/>
              <a:gd name="connsiteY2" fmla="*/ 85476 h 1280160"/>
              <a:gd name="connsiteX3" fmla="*/ 1280160 w 1280160"/>
              <a:gd name="connsiteY3" fmla="*/ 1194684 h 1280160"/>
              <a:gd name="connsiteX4" fmla="*/ 1194684 w 1280160"/>
              <a:gd name="connsiteY4" fmla="*/ 1280160 h 1280160"/>
              <a:gd name="connsiteX5" fmla="*/ 85476 w 1280160"/>
              <a:gd name="connsiteY5" fmla="*/ 1280160 h 1280160"/>
              <a:gd name="connsiteX6" fmla="*/ 0 w 1280160"/>
              <a:gd name="connsiteY6" fmla="*/ 1194684 h 1280160"/>
              <a:gd name="connsiteX7" fmla="*/ 0 w 1280160"/>
              <a:gd name="connsiteY7" fmla="*/ 85476 h 1280160"/>
              <a:gd name="connsiteX8" fmla="*/ 85476 w 1280160"/>
              <a:gd name="connsiteY8" fmla="*/ 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0160" h="1280160">
                <a:moveTo>
                  <a:pt x="85476" y="0"/>
                </a:moveTo>
                <a:lnTo>
                  <a:pt x="1194684" y="0"/>
                </a:lnTo>
                <a:cubicBezTo>
                  <a:pt x="1241891" y="0"/>
                  <a:pt x="1280160" y="38269"/>
                  <a:pt x="1280160" y="85476"/>
                </a:cubicBezTo>
                <a:lnTo>
                  <a:pt x="1280160" y="1194684"/>
                </a:lnTo>
                <a:cubicBezTo>
                  <a:pt x="1280160" y="1241891"/>
                  <a:pt x="1241891" y="1280160"/>
                  <a:pt x="1194684" y="1280160"/>
                </a:cubicBezTo>
                <a:lnTo>
                  <a:pt x="85476" y="1280160"/>
                </a:lnTo>
                <a:cubicBezTo>
                  <a:pt x="38269" y="1280160"/>
                  <a:pt x="0" y="1241891"/>
                  <a:pt x="0" y="1194684"/>
                </a:cubicBezTo>
                <a:lnTo>
                  <a:pt x="0" y="85476"/>
                </a:lnTo>
                <a:cubicBezTo>
                  <a:pt x="0" y="38269"/>
                  <a:pt x="38269" y="0"/>
                  <a:pt x="85476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609441" y="685800"/>
            <a:ext cx="10969943" cy="1143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dirty="0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 bwMode="invGray">
          <a:xfrm>
            <a:off x="609442" y="3429001"/>
            <a:ext cx="4570809" cy="2743200"/>
          </a:xfrm>
        </p:spPr>
        <p:txBody>
          <a:bodyPr wrap="square"/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400">
                <a:solidFill>
                  <a:srgbClr val="6C7986"/>
                </a:solidFill>
              </a:defRPr>
            </a:lvl1pPr>
            <a:lvl2pPr>
              <a:buNone/>
              <a:defRPr sz="1400">
                <a:solidFill>
                  <a:schemeClr val="bg2"/>
                </a:solidFill>
              </a:defRPr>
            </a:lvl2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11" hasCustomPrompt="1"/>
          </p:nvPr>
        </p:nvSpPr>
        <p:spPr bwMode="invGray">
          <a:xfrm>
            <a:off x="6113820" y="3429000"/>
            <a:ext cx="4551402" cy="2743200"/>
          </a:xfrm>
        </p:spPr>
        <p:txBody>
          <a:bodyPr wrap="square"/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400">
                <a:solidFill>
                  <a:srgbClr val="6C7986"/>
                </a:solidFill>
              </a:defRPr>
            </a:lvl1pPr>
            <a:lvl2pPr>
              <a:buNone/>
              <a:defRPr sz="1400">
                <a:solidFill>
                  <a:schemeClr val="bg2"/>
                </a:solidFill>
              </a:defRPr>
            </a:lvl2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E8E0FF5-4F9E-DC49-A0F7-432C85EC7B7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invGray">
          <a:xfrm>
            <a:off x="2437766" y="1943100"/>
            <a:ext cx="1361518" cy="1245658"/>
          </a:xfrm>
        </p:spPr>
        <p:txBody>
          <a:bodyPr wrap="square" anchor="t"/>
          <a:lstStyle>
            <a:lvl1pPr algn="ctr">
              <a:buNone/>
              <a:defRPr sz="1200"/>
            </a:lvl1pPr>
          </a:lstStyle>
          <a:p>
            <a:r>
              <a:rPr lang="en-US"/>
              <a:t>Logo</a:t>
            </a:r>
          </a:p>
        </p:txBody>
      </p:sp>
      <p:sp>
        <p:nvSpPr>
          <p:cNvPr id="11" name="Picture Placeholder 26">
            <a:extLst>
              <a:ext uri="{FF2B5EF4-FFF2-40B4-BE49-F238E27FC236}">
                <a16:creationId xmlns:a16="http://schemas.microsoft.com/office/drawing/2014/main" id="{592ECBE6-56C9-744E-86E8-3F7F48BD6DD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invGray">
          <a:xfrm>
            <a:off x="7922737" y="1965212"/>
            <a:ext cx="1371243" cy="1223546"/>
          </a:xfrm>
        </p:spPr>
        <p:txBody>
          <a:bodyPr wrap="square" anchor="t"/>
          <a:lstStyle>
            <a:lvl1pPr algn="ctr">
              <a:buNone/>
              <a:defRPr sz="1200"/>
            </a:lvl1pPr>
          </a:lstStyle>
          <a:p>
            <a:r>
              <a:rPr lang="en-US"/>
              <a:t>Logo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6C82BA8-A698-4282-BCA0-9CC104DC70B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invGray">
          <a:xfrm>
            <a:off x="6113820" y="1965212"/>
            <a:ext cx="1351835" cy="1235188"/>
          </a:xfrm>
          <a:custGeom>
            <a:avLst/>
            <a:gdLst>
              <a:gd name="connsiteX0" fmla="*/ 85476 w 1280160"/>
              <a:gd name="connsiteY0" fmla="*/ 0 h 1280160"/>
              <a:gd name="connsiteX1" fmla="*/ 1194684 w 1280160"/>
              <a:gd name="connsiteY1" fmla="*/ 0 h 1280160"/>
              <a:gd name="connsiteX2" fmla="*/ 1280160 w 1280160"/>
              <a:gd name="connsiteY2" fmla="*/ 85476 h 1280160"/>
              <a:gd name="connsiteX3" fmla="*/ 1280160 w 1280160"/>
              <a:gd name="connsiteY3" fmla="*/ 1194684 h 1280160"/>
              <a:gd name="connsiteX4" fmla="*/ 1194684 w 1280160"/>
              <a:gd name="connsiteY4" fmla="*/ 1280160 h 1280160"/>
              <a:gd name="connsiteX5" fmla="*/ 85476 w 1280160"/>
              <a:gd name="connsiteY5" fmla="*/ 1280160 h 1280160"/>
              <a:gd name="connsiteX6" fmla="*/ 0 w 1280160"/>
              <a:gd name="connsiteY6" fmla="*/ 1194684 h 1280160"/>
              <a:gd name="connsiteX7" fmla="*/ 0 w 1280160"/>
              <a:gd name="connsiteY7" fmla="*/ 85476 h 1280160"/>
              <a:gd name="connsiteX8" fmla="*/ 85476 w 1280160"/>
              <a:gd name="connsiteY8" fmla="*/ 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0160" h="1280160">
                <a:moveTo>
                  <a:pt x="85476" y="0"/>
                </a:moveTo>
                <a:lnTo>
                  <a:pt x="1194684" y="0"/>
                </a:lnTo>
                <a:cubicBezTo>
                  <a:pt x="1241891" y="0"/>
                  <a:pt x="1280160" y="38269"/>
                  <a:pt x="1280160" y="85476"/>
                </a:cubicBezTo>
                <a:lnTo>
                  <a:pt x="1280160" y="1194684"/>
                </a:lnTo>
                <a:cubicBezTo>
                  <a:pt x="1280160" y="1241891"/>
                  <a:pt x="1241891" y="1280160"/>
                  <a:pt x="1194684" y="1280160"/>
                </a:cubicBezTo>
                <a:lnTo>
                  <a:pt x="85476" y="1280160"/>
                </a:lnTo>
                <a:cubicBezTo>
                  <a:pt x="38269" y="1280160"/>
                  <a:pt x="0" y="1241891"/>
                  <a:pt x="0" y="1194684"/>
                </a:cubicBezTo>
                <a:lnTo>
                  <a:pt x="0" y="85476"/>
                </a:lnTo>
                <a:cubicBezTo>
                  <a:pt x="0" y="38269"/>
                  <a:pt x="38269" y="0"/>
                  <a:pt x="85476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Headshot</a:t>
            </a:r>
          </a:p>
        </p:txBody>
      </p:sp>
    </p:spTree>
    <p:extLst>
      <p:ext uri="{BB962C8B-B14F-4D97-AF65-F5344CB8AC3E}">
        <p14:creationId xmlns:p14="http://schemas.microsoft.com/office/powerpoint/2010/main" val="18840367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E8E0FF5-4F9E-DC49-A0F7-432C85EC7B7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invGray">
          <a:xfrm>
            <a:off x="1980684" y="1943100"/>
            <a:ext cx="1371243" cy="1257300"/>
          </a:xfrm>
        </p:spPr>
        <p:txBody>
          <a:bodyPr wrap="square" anchor="t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en-US"/>
              <a:t>Logo</a:t>
            </a:r>
          </a:p>
        </p:txBody>
      </p:sp>
      <p:sp>
        <p:nvSpPr>
          <p:cNvPr id="11" name="Picture Placeholder 26">
            <a:extLst>
              <a:ext uri="{FF2B5EF4-FFF2-40B4-BE49-F238E27FC236}">
                <a16:creationId xmlns:a16="http://schemas.microsoft.com/office/drawing/2014/main" id="{592ECBE6-56C9-744E-86E8-3F7F48BD6DD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invGray">
          <a:xfrm>
            <a:off x="5637333" y="1943100"/>
            <a:ext cx="1371242" cy="1257300"/>
          </a:xfrm>
        </p:spPr>
        <p:txBody>
          <a:bodyPr wrap="square" anchor="t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en-US"/>
              <a:t>Logo</a:t>
            </a:r>
          </a:p>
        </p:txBody>
      </p:sp>
      <p:sp>
        <p:nvSpPr>
          <p:cNvPr id="23" name="Picture Placeholder 26">
            <a:extLst>
              <a:ext uri="{FF2B5EF4-FFF2-40B4-BE49-F238E27FC236}">
                <a16:creationId xmlns:a16="http://schemas.microsoft.com/office/drawing/2014/main" id="{C1B5F03B-87F7-CC4B-8310-C35AC00889A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invGray">
          <a:xfrm>
            <a:off x="9293980" y="1943100"/>
            <a:ext cx="1371242" cy="1257300"/>
          </a:xfrm>
        </p:spPr>
        <p:txBody>
          <a:bodyPr wrap="square" anchor="t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en-US"/>
              <a:t>Logo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EE4EDAD0-0380-4AB8-9844-156B9F5E95D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invGray">
          <a:xfrm>
            <a:off x="609441" y="1943099"/>
            <a:ext cx="1256973" cy="1257300"/>
          </a:xfrm>
          <a:custGeom>
            <a:avLst/>
            <a:gdLst>
              <a:gd name="connsiteX0" fmla="*/ 85476 w 1280160"/>
              <a:gd name="connsiteY0" fmla="*/ 0 h 1280160"/>
              <a:gd name="connsiteX1" fmla="*/ 1194684 w 1280160"/>
              <a:gd name="connsiteY1" fmla="*/ 0 h 1280160"/>
              <a:gd name="connsiteX2" fmla="*/ 1280160 w 1280160"/>
              <a:gd name="connsiteY2" fmla="*/ 85476 h 1280160"/>
              <a:gd name="connsiteX3" fmla="*/ 1280160 w 1280160"/>
              <a:gd name="connsiteY3" fmla="*/ 1194684 h 1280160"/>
              <a:gd name="connsiteX4" fmla="*/ 1194684 w 1280160"/>
              <a:gd name="connsiteY4" fmla="*/ 1280160 h 1280160"/>
              <a:gd name="connsiteX5" fmla="*/ 85476 w 1280160"/>
              <a:gd name="connsiteY5" fmla="*/ 1280160 h 1280160"/>
              <a:gd name="connsiteX6" fmla="*/ 0 w 1280160"/>
              <a:gd name="connsiteY6" fmla="*/ 1194684 h 1280160"/>
              <a:gd name="connsiteX7" fmla="*/ 0 w 1280160"/>
              <a:gd name="connsiteY7" fmla="*/ 85476 h 1280160"/>
              <a:gd name="connsiteX8" fmla="*/ 85476 w 1280160"/>
              <a:gd name="connsiteY8" fmla="*/ 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0160" h="1280160">
                <a:moveTo>
                  <a:pt x="85476" y="0"/>
                </a:moveTo>
                <a:lnTo>
                  <a:pt x="1194684" y="0"/>
                </a:lnTo>
                <a:cubicBezTo>
                  <a:pt x="1241891" y="0"/>
                  <a:pt x="1280160" y="38269"/>
                  <a:pt x="1280160" y="85476"/>
                </a:cubicBezTo>
                <a:lnTo>
                  <a:pt x="1280160" y="1194684"/>
                </a:lnTo>
                <a:cubicBezTo>
                  <a:pt x="1280160" y="1241891"/>
                  <a:pt x="1241891" y="1280160"/>
                  <a:pt x="1194684" y="1280160"/>
                </a:cubicBezTo>
                <a:lnTo>
                  <a:pt x="85476" y="1280160"/>
                </a:lnTo>
                <a:cubicBezTo>
                  <a:pt x="38269" y="1280160"/>
                  <a:pt x="0" y="1241891"/>
                  <a:pt x="0" y="1194684"/>
                </a:cubicBezTo>
                <a:lnTo>
                  <a:pt x="0" y="85476"/>
                </a:lnTo>
                <a:cubicBezTo>
                  <a:pt x="0" y="38269"/>
                  <a:pt x="38269" y="0"/>
                  <a:pt x="85476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609441" y="685800"/>
            <a:ext cx="10969943" cy="1143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dirty="0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 bwMode="invGray">
          <a:xfrm>
            <a:off x="609441" y="3429000"/>
            <a:ext cx="3199567" cy="2743200"/>
          </a:xfrm>
        </p:spPr>
        <p:txBody>
          <a:bodyPr wrap="square" tIns="0" bIns="0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6C7986"/>
                </a:solidFill>
              </a:defRPr>
            </a:lvl1pPr>
            <a:lvl2pPr>
              <a:buNone/>
              <a:defRPr sz="1400">
                <a:solidFill>
                  <a:schemeClr val="bg2"/>
                </a:solidFill>
              </a:defRPr>
            </a:lvl2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11" hasCustomPrompt="1"/>
          </p:nvPr>
        </p:nvSpPr>
        <p:spPr bwMode="invGray">
          <a:xfrm>
            <a:off x="4266090" y="3429000"/>
            <a:ext cx="3199565" cy="2743200"/>
          </a:xfrm>
        </p:spPr>
        <p:txBody>
          <a:bodyPr wrap="square" tIns="0" bIns="0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6C7986"/>
                </a:solidFill>
              </a:defRPr>
            </a:lvl1pPr>
            <a:lvl2pPr>
              <a:buNone/>
              <a:defRPr sz="1400">
                <a:solidFill>
                  <a:schemeClr val="bg2"/>
                </a:solidFill>
              </a:defRPr>
            </a:lvl2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AE3D3BFE-D8E4-744C-9DC7-45ED04ADA0E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 bwMode="invGray">
          <a:xfrm>
            <a:off x="7922739" y="3429000"/>
            <a:ext cx="3199565" cy="2743200"/>
          </a:xfrm>
        </p:spPr>
        <p:txBody>
          <a:bodyPr wrap="square" tIns="0" bIns="0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6C7986"/>
                </a:solidFill>
              </a:defRPr>
            </a:lvl1pPr>
            <a:lvl2pPr>
              <a:buNone/>
              <a:defRPr sz="1400">
                <a:solidFill>
                  <a:schemeClr val="bg2"/>
                </a:solidFill>
              </a:defRPr>
            </a:lvl2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6C82BA8-A698-4282-BCA0-9CC104DC70B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invGray">
          <a:xfrm>
            <a:off x="4266089" y="1943099"/>
            <a:ext cx="1256972" cy="1257299"/>
          </a:xfrm>
          <a:custGeom>
            <a:avLst/>
            <a:gdLst>
              <a:gd name="connsiteX0" fmla="*/ 85476 w 1280160"/>
              <a:gd name="connsiteY0" fmla="*/ 0 h 1280160"/>
              <a:gd name="connsiteX1" fmla="*/ 1194684 w 1280160"/>
              <a:gd name="connsiteY1" fmla="*/ 0 h 1280160"/>
              <a:gd name="connsiteX2" fmla="*/ 1280160 w 1280160"/>
              <a:gd name="connsiteY2" fmla="*/ 85476 h 1280160"/>
              <a:gd name="connsiteX3" fmla="*/ 1280160 w 1280160"/>
              <a:gd name="connsiteY3" fmla="*/ 1194684 h 1280160"/>
              <a:gd name="connsiteX4" fmla="*/ 1194684 w 1280160"/>
              <a:gd name="connsiteY4" fmla="*/ 1280160 h 1280160"/>
              <a:gd name="connsiteX5" fmla="*/ 85476 w 1280160"/>
              <a:gd name="connsiteY5" fmla="*/ 1280160 h 1280160"/>
              <a:gd name="connsiteX6" fmla="*/ 0 w 1280160"/>
              <a:gd name="connsiteY6" fmla="*/ 1194684 h 1280160"/>
              <a:gd name="connsiteX7" fmla="*/ 0 w 1280160"/>
              <a:gd name="connsiteY7" fmla="*/ 85476 h 1280160"/>
              <a:gd name="connsiteX8" fmla="*/ 85476 w 1280160"/>
              <a:gd name="connsiteY8" fmla="*/ 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0160" h="1280160">
                <a:moveTo>
                  <a:pt x="85476" y="0"/>
                </a:moveTo>
                <a:lnTo>
                  <a:pt x="1194684" y="0"/>
                </a:lnTo>
                <a:cubicBezTo>
                  <a:pt x="1241891" y="0"/>
                  <a:pt x="1280160" y="38269"/>
                  <a:pt x="1280160" y="85476"/>
                </a:cubicBezTo>
                <a:lnTo>
                  <a:pt x="1280160" y="1194684"/>
                </a:lnTo>
                <a:cubicBezTo>
                  <a:pt x="1280160" y="1241891"/>
                  <a:pt x="1241891" y="1280160"/>
                  <a:pt x="1194684" y="1280160"/>
                </a:cubicBezTo>
                <a:lnTo>
                  <a:pt x="85476" y="1280160"/>
                </a:lnTo>
                <a:cubicBezTo>
                  <a:pt x="38269" y="1280160"/>
                  <a:pt x="0" y="1241891"/>
                  <a:pt x="0" y="1194684"/>
                </a:cubicBezTo>
                <a:lnTo>
                  <a:pt x="0" y="85476"/>
                </a:lnTo>
                <a:cubicBezTo>
                  <a:pt x="0" y="38269"/>
                  <a:pt x="38269" y="0"/>
                  <a:pt x="85476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962560B6-FB4B-4B36-AB57-740126015B9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invGray">
          <a:xfrm>
            <a:off x="7922738" y="1943100"/>
            <a:ext cx="1256970" cy="1257297"/>
          </a:xfrm>
          <a:custGeom>
            <a:avLst/>
            <a:gdLst>
              <a:gd name="connsiteX0" fmla="*/ 85476 w 1280160"/>
              <a:gd name="connsiteY0" fmla="*/ 0 h 1280160"/>
              <a:gd name="connsiteX1" fmla="*/ 1194684 w 1280160"/>
              <a:gd name="connsiteY1" fmla="*/ 0 h 1280160"/>
              <a:gd name="connsiteX2" fmla="*/ 1280160 w 1280160"/>
              <a:gd name="connsiteY2" fmla="*/ 85476 h 1280160"/>
              <a:gd name="connsiteX3" fmla="*/ 1280160 w 1280160"/>
              <a:gd name="connsiteY3" fmla="*/ 1194684 h 1280160"/>
              <a:gd name="connsiteX4" fmla="*/ 1194684 w 1280160"/>
              <a:gd name="connsiteY4" fmla="*/ 1280160 h 1280160"/>
              <a:gd name="connsiteX5" fmla="*/ 85476 w 1280160"/>
              <a:gd name="connsiteY5" fmla="*/ 1280160 h 1280160"/>
              <a:gd name="connsiteX6" fmla="*/ 0 w 1280160"/>
              <a:gd name="connsiteY6" fmla="*/ 1194684 h 1280160"/>
              <a:gd name="connsiteX7" fmla="*/ 0 w 1280160"/>
              <a:gd name="connsiteY7" fmla="*/ 85476 h 1280160"/>
              <a:gd name="connsiteX8" fmla="*/ 85476 w 1280160"/>
              <a:gd name="connsiteY8" fmla="*/ 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0160" h="1280160">
                <a:moveTo>
                  <a:pt x="85476" y="0"/>
                </a:moveTo>
                <a:lnTo>
                  <a:pt x="1194684" y="0"/>
                </a:lnTo>
                <a:cubicBezTo>
                  <a:pt x="1241891" y="0"/>
                  <a:pt x="1280160" y="38269"/>
                  <a:pt x="1280160" y="85476"/>
                </a:cubicBezTo>
                <a:lnTo>
                  <a:pt x="1280160" y="1194684"/>
                </a:lnTo>
                <a:cubicBezTo>
                  <a:pt x="1280160" y="1241891"/>
                  <a:pt x="1241891" y="1280160"/>
                  <a:pt x="1194684" y="1280160"/>
                </a:cubicBezTo>
                <a:lnTo>
                  <a:pt x="85476" y="1280160"/>
                </a:lnTo>
                <a:cubicBezTo>
                  <a:pt x="38269" y="1280160"/>
                  <a:pt x="0" y="1241891"/>
                  <a:pt x="0" y="1194684"/>
                </a:cubicBezTo>
                <a:lnTo>
                  <a:pt x="0" y="85476"/>
                </a:lnTo>
                <a:cubicBezTo>
                  <a:pt x="0" y="38269"/>
                  <a:pt x="38269" y="0"/>
                  <a:pt x="85476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Headshot</a:t>
            </a:r>
          </a:p>
        </p:txBody>
      </p:sp>
    </p:spTree>
    <p:extLst>
      <p:ext uri="{BB962C8B-B14F-4D97-AF65-F5344CB8AC3E}">
        <p14:creationId xmlns:p14="http://schemas.microsoft.com/office/powerpoint/2010/main" val="214027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11EF965-3EDC-9A8D-9C79-90C9C32443F9}"/>
              </a:ext>
            </a:extLst>
          </p:cNvPr>
          <p:cNvSpPr/>
          <p:nvPr userDrawn="1"/>
        </p:nvSpPr>
        <p:spPr>
          <a:xfrm>
            <a:off x="0" y="3886200"/>
            <a:ext cx="12188825" cy="2514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54F6E22B-075E-4CDA-4BF8-9A1858B549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94CF8E17-5F19-7BA6-D67E-7F2497F0B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</p:spPr>
        <p:txBody>
          <a:bodyPr vert="horz" lIns="0" tIns="45720" rIns="0" bIns="91440" rtlCol="0" anchor="ctr">
            <a:normAutofit/>
          </a:bodyPr>
          <a:lstStyle>
            <a:lvl1pPr>
              <a:defRPr>
                <a:solidFill>
                  <a:srgbClr val="311E57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3DD8232-105E-5FAB-6092-B93AF758E4C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95063" y="4344990"/>
            <a:ext cx="2285405" cy="455611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45720" tIns="0" rIns="45720" bIns="45720" anchor="b">
            <a:normAutofit/>
          </a:bodyPr>
          <a:lstStyle>
            <a:lvl1pPr marL="0" indent="0" algn="ctr">
              <a:lnSpc>
                <a:spcPct val="100000"/>
              </a:lnSpc>
              <a:buNone/>
              <a:defRPr sz="199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E820FD1-2A54-4D7C-6213-00F553F3A9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51712" y="4343403"/>
            <a:ext cx="2285405" cy="457198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45720" tIns="0" rIns="45720" bIns="45720" anchor="b">
            <a:normAutofit/>
          </a:bodyPr>
          <a:lstStyle>
            <a:lvl1pPr marL="0" indent="0" algn="ctr">
              <a:lnSpc>
                <a:spcPct val="100000"/>
              </a:lnSpc>
              <a:buNone/>
              <a:defRPr sz="199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666DB54-D9FC-761D-06AE-6401E5273D7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608358" y="4343402"/>
            <a:ext cx="2285405" cy="457198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45720" tIns="0" rIns="45720" bIns="45720" anchor="b">
            <a:normAutofit/>
          </a:bodyPr>
          <a:lstStyle>
            <a:lvl1pPr marL="0" indent="0" algn="ctr">
              <a:lnSpc>
                <a:spcPct val="100000"/>
              </a:lnSpc>
              <a:buNone/>
              <a:defRPr sz="199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978E86FA-7552-B7E4-E506-07FD755F38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95063" y="4803272"/>
            <a:ext cx="2285405" cy="455612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45720" tIns="45720" rIns="45720" bIns="4572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0" i="0">
                <a:solidFill>
                  <a:schemeClr val="bg1"/>
                </a:solidFill>
                <a:latin typeface="+mn-lt"/>
                <a:ea typeface="Inter Light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52CD3BBF-2645-12DF-0AA6-5B5FE949ED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51712" y="4803272"/>
            <a:ext cx="2285405" cy="455612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45720" tIns="45720" rIns="45720" bIns="4572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0" i="0">
                <a:solidFill>
                  <a:schemeClr val="bg1"/>
                </a:solidFill>
                <a:latin typeface="+mn-lt"/>
                <a:ea typeface="Inter Light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7EEE9A0-B6DD-DD88-2F06-9E5A58DF183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8358" y="4803272"/>
            <a:ext cx="2285405" cy="455612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45720" tIns="45720" rIns="45720" bIns="4572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0" i="0">
                <a:solidFill>
                  <a:schemeClr val="bg1"/>
                </a:solidFill>
                <a:latin typeface="+mn-lt"/>
                <a:ea typeface="Inter Light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7620E25-49B2-BBCD-A96D-177D0D54746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295063" y="2057400"/>
            <a:ext cx="2285405" cy="2286000"/>
          </a:xfrm>
          <a:solidFill>
            <a:schemeClr val="tx1"/>
          </a:solidFill>
        </p:spPr>
        <p:txBody>
          <a:bodyPr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21" name="Picture Placeholder 16">
            <a:extLst>
              <a:ext uri="{FF2B5EF4-FFF2-40B4-BE49-F238E27FC236}">
                <a16:creationId xmlns:a16="http://schemas.microsoft.com/office/drawing/2014/main" id="{6F2FAE5B-86A9-3080-FD50-9A60F343384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608358" y="2069122"/>
            <a:ext cx="2285405" cy="2286000"/>
          </a:xfrm>
          <a:solidFill>
            <a:schemeClr val="tx1"/>
          </a:solidFill>
        </p:spPr>
        <p:txBody>
          <a:bodyPr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22" name="Picture Placeholder 16">
            <a:extLst>
              <a:ext uri="{FF2B5EF4-FFF2-40B4-BE49-F238E27FC236}">
                <a16:creationId xmlns:a16="http://schemas.microsoft.com/office/drawing/2014/main" id="{E3E64393-2159-F9A6-CCA2-BA504F672B4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951712" y="2069122"/>
            <a:ext cx="2285405" cy="2286000"/>
          </a:xfrm>
          <a:solidFill>
            <a:schemeClr val="tx1"/>
          </a:solidFill>
        </p:spPr>
        <p:txBody>
          <a:bodyPr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Headshot</a:t>
            </a:r>
          </a:p>
        </p:txBody>
      </p:sp>
    </p:spTree>
    <p:extLst>
      <p:ext uri="{BB962C8B-B14F-4D97-AF65-F5344CB8AC3E}">
        <p14:creationId xmlns:p14="http://schemas.microsoft.com/office/powerpoint/2010/main" val="2026457555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E4C64C91-002D-5B70-7AFE-21F4F4BB661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48" name="Title 11">
            <a:extLst>
              <a:ext uri="{FF2B5EF4-FFF2-40B4-BE49-F238E27FC236}">
                <a16:creationId xmlns:a16="http://schemas.microsoft.com/office/drawing/2014/main" id="{D71FA2DA-3ADA-7296-9B61-C76FE83F3C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685800"/>
          </a:xfrm>
        </p:spPr>
        <p:txBody>
          <a:bodyPr anchor="t">
            <a:normAutofit fontScale="90000"/>
          </a:bodyPr>
          <a:lstStyle>
            <a:lvl1pPr>
              <a:defRPr/>
            </a:lvl1pPr>
          </a:lstStyle>
          <a:p>
            <a:r>
              <a:rPr lang="en-US"/>
              <a:t>“NewRocket Engagement Team”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33647D5B-ADF8-7A68-6D86-93F58AE05AE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9441" y="1608909"/>
            <a:ext cx="2285405" cy="45720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2"/>
                </a:solidFill>
                <a:latin typeface="+mj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Insert PM Name</a:t>
            </a:r>
          </a:p>
        </p:txBody>
      </p:sp>
      <p:sp>
        <p:nvSpPr>
          <p:cNvPr id="84" name="Text Placeholder 82">
            <a:extLst>
              <a:ext uri="{FF2B5EF4-FFF2-40B4-BE49-F238E27FC236}">
                <a16:creationId xmlns:a16="http://schemas.microsoft.com/office/drawing/2014/main" id="{07B5E64B-4DBB-A1CD-2257-F774B7EFB9C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441" y="2066109"/>
            <a:ext cx="2285405" cy="914400"/>
          </a:xfrm>
        </p:spPr>
        <p:txBody>
          <a:bodyPr tIns="91440" anchor="t"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E: @</a:t>
            </a:r>
            <a:r>
              <a:rPr lang="en-US" err="1"/>
              <a:t>newrocket.com</a:t>
            </a:r>
            <a:endParaRPr lang="en-US"/>
          </a:p>
        </p:txBody>
      </p:sp>
      <p:sp>
        <p:nvSpPr>
          <p:cNvPr id="85" name="Text Placeholder 82">
            <a:extLst>
              <a:ext uri="{FF2B5EF4-FFF2-40B4-BE49-F238E27FC236}">
                <a16:creationId xmlns:a16="http://schemas.microsoft.com/office/drawing/2014/main" id="{7B8515E4-F3DB-85AE-EB2C-C37EA21E7A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60633" y="1608909"/>
            <a:ext cx="2285405" cy="45720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2"/>
                </a:solidFill>
                <a:latin typeface="+mj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Insert Account Manager Name</a:t>
            </a:r>
          </a:p>
        </p:txBody>
      </p:sp>
      <p:sp>
        <p:nvSpPr>
          <p:cNvPr id="87" name="Text Placeholder 82">
            <a:extLst>
              <a:ext uri="{FF2B5EF4-FFF2-40B4-BE49-F238E27FC236}">
                <a16:creationId xmlns:a16="http://schemas.microsoft.com/office/drawing/2014/main" id="{BDCFCDC4-7CDF-7051-174E-6C9DF26B36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51927" y="2066109"/>
            <a:ext cx="2285405" cy="914400"/>
          </a:xfrm>
        </p:spPr>
        <p:txBody>
          <a:bodyPr tIns="91440" anchor="t"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E: @</a:t>
            </a:r>
            <a:r>
              <a:rPr lang="en-US" err="1"/>
              <a:t>newrocket.com</a:t>
            </a:r>
            <a:endParaRPr lang="en-US"/>
          </a:p>
        </p:txBody>
      </p:sp>
      <p:sp>
        <p:nvSpPr>
          <p:cNvPr id="88" name="Text Placeholder 82">
            <a:extLst>
              <a:ext uri="{FF2B5EF4-FFF2-40B4-BE49-F238E27FC236}">
                <a16:creationId xmlns:a16="http://schemas.microsoft.com/office/drawing/2014/main" id="{0FFE737D-B513-7012-89E5-7D5AE3243A2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03119" y="1608909"/>
            <a:ext cx="2285405" cy="45720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2"/>
                </a:solidFill>
                <a:latin typeface="+mj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Insert Practice Leader Name</a:t>
            </a:r>
          </a:p>
        </p:txBody>
      </p:sp>
      <p:sp>
        <p:nvSpPr>
          <p:cNvPr id="89" name="Text Placeholder 82">
            <a:extLst>
              <a:ext uri="{FF2B5EF4-FFF2-40B4-BE49-F238E27FC236}">
                <a16:creationId xmlns:a16="http://schemas.microsoft.com/office/drawing/2014/main" id="{F7B75092-2C87-96FD-F82D-3429A9CCE3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3119" y="2066109"/>
            <a:ext cx="2285405" cy="914400"/>
          </a:xfrm>
        </p:spPr>
        <p:txBody>
          <a:bodyPr tIns="91440" anchor="t"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E: @</a:t>
            </a:r>
            <a:r>
              <a:rPr lang="en-US" err="1"/>
              <a:t>newrocket.com</a:t>
            </a:r>
            <a:endParaRPr lang="en-US"/>
          </a:p>
        </p:txBody>
      </p:sp>
      <p:sp>
        <p:nvSpPr>
          <p:cNvPr id="92" name="Text Placeholder 82">
            <a:extLst>
              <a:ext uri="{FF2B5EF4-FFF2-40B4-BE49-F238E27FC236}">
                <a16:creationId xmlns:a16="http://schemas.microsoft.com/office/drawing/2014/main" id="{0CECAD19-2DDA-9AF3-196D-EE35C0E93B6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8148" y="3209109"/>
            <a:ext cx="2285405" cy="45720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2"/>
                </a:solidFill>
                <a:latin typeface="+mj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Insert Capability Leader Name</a:t>
            </a:r>
          </a:p>
        </p:txBody>
      </p:sp>
      <p:sp>
        <p:nvSpPr>
          <p:cNvPr id="93" name="Text Placeholder 82">
            <a:extLst>
              <a:ext uri="{FF2B5EF4-FFF2-40B4-BE49-F238E27FC236}">
                <a16:creationId xmlns:a16="http://schemas.microsoft.com/office/drawing/2014/main" id="{FA96BA58-F4DA-E130-BB1F-9F8FA43DCD1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8148" y="3666309"/>
            <a:ext cx="2285405" cy="914400"/>
          </a:xfrm>
        </p:spPr>
        <p:txBody>
          <a:bodyPr tIns="91440" anchor="t"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E: @</a:t>
            </a:r>
            <a:r>
              <a:rPr lang="en-US" err="1"/>
              <a:t>newrocket.com</a:t>
            </a:r>
            <a:endParaRPr lang="en-US"/>
          </a:p>
        </p:txBody>
      </p:sp>
      <p:sp>
        <p:nvSpPr>
          <p:cNvPr id="94" name="Text Placeholder 82">
            <a:extLst>
              <a:ext uri="{FF2B5EF4-FFF2-40B4-BE49-F238E27FC236}">
                <a16:creationId xmlns:a16="http://schemas.microsoft.com/office/drawing/2014/main" id="{F837B534-CBF8-2C8C-B212-D708BB6952A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69340" y="3209109"/>
            <a:ext cx="2285405" cy="45720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2"/>
                </a:solidFill>
                <a:latin typeface="+mj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Insert SA Name</a:t>
            </a:r>
          </a:p>
        </p:txBody>
      </p:sp>
      <p:sp>
        <p:nvSpPr>
          <p:cNvPr id="103" name="Text Placeholder 82">
            <a:extLst>
              <a:ext uri="{FF2B5EF4-FFF2-40B4-BE49-F238E27FC236}">
                <a16:creationId xmlns:a16="http://schemas.microsoft.com/office/drawing/2014/main" id="{BF470DD4-4417-98D2-70BB-681CD6B2FE7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60633" y="3666309"/>
            <a:ext cx="2285405" cy="914400"/>
          </a:xfrm>
        </p:spPr>
        <p:txBody>
          <a:bodyPr tIns="91440" anchor="t"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E: @</a:t>
            </a:r>
            <a:r>
              <a:rPr lang="en-US" err="1"/>
              <a:t>newrocket.com</a:t>
            </a:r>
            <a:endParaRPr lang="en-US"/>
          </a:p>
        </p:txBody>
      </p:sp>
      <p:sp>
        <p:nvSpPr>
          <p:cNvPr id="104" name="Text Placeholder 82">
            <a:extLst>
              <a:ext uri="{FF2B5EF4-FFF2-40B4-BE49-F238E27FC236}">
                <a16:creationId xmlns:a16="http://schemas.microsoft.com/office/drawing/2014/main" id="{8E24D4EA-71DA-C443-EEBC-EBE7B226EA2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11826" y="3209109"/>
            <a:ext cx="2285405" cy="45720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2"/>
                </a:solidFill>
                <a:latin typeface="+mj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Insert Delivery Director Name</a:t>
            </a:r>
          </a:p>
        </p:txBody>
      </p:sp>
      <p:sp>
        <p:nvSpPr>
          <p:cNvPr id="105" name="Text Placeholder 82">
            <a:extLst>
              <a:ext uri="{FF2B5EF4-FFF2-40B4-BE49-F238E27FC236}">
                <a16:creationId xmlns:a16="http://schemas.microsoft.com/office/drawing/2014/main" id="{89A470B8-B58F-4271-7C64-BCF13448D68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11826" y="3666309"/>
            <a:ext cx="2285405" cy="914400"/>
          </a:xfrm>
        </p:spPr>
        <p:txBody>
          <a:bodyPr tIns="91440" anchor="t"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E: @</a:t>
            </a:r>
            <a:r>
              <a:rPr lang="en-US" err="1"/>
              <a:t>newrocket.com</a:t>
            </a:r>
            <a:endParaRPr lang="en-US"/>
          </a:p>
        </p:txBody>
      </p:sp>
      <p:sp>
        <p:nvSpPr>
          <p:cNvPr id="108" name="Text Placeholder 82">
            <a:extLst>
              <a:ext uri="{FF2B5EF4-FFF2-40B4-BE49-F238E27FC236}">
                <a16:creationId xmlns:a16="http://schemas.microsoft.com/office/drawing/2014/main" id="{9167B822-815B-6E14-A92C-420FDF30946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8148" y="4809309"/>
            <a:ext cx="2285405" cy="45720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2"/>
                </a:solidFill>
                <a:latin typeface="+mj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Insert Crew Member Name</a:t>
            </a:r>
          </a:p>
        </p:txBody>
      </p:sp>
      <p:sp>
        <p:nvSpPr>
          <p:cNvPr id="109" name="Text Placeholder 82">
            <a:extLst>
              <a:ext uri="{FF2B5EF4-FFF2-40B4-BE49-F238E27FC236}">
                <a16:creationId xmlns:a16="http://schemas.microsoft.com/office/drawing/2014/main" id="{DBD24FCA-BFBB-7575-97CF-0CD1F7A2214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8148" y="5266509"/>
            <a:ext cx="2285405" cy="914400"/>
          </a:xfrm>
        </p:spPr>
        <p:txBody>
          <a:bodyPr tIns="91440" anchor="t"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E: @</a:t>
            </a:r>
            <a:r>
              <a:rPr lang="en-US" err="1"/>
              <a:t>newrocket.com</a:t>
            </a:r>
            <a:endParaRPr lang="en-US"/>
          </a:p>
        </p:txBody>
      </p:sp>
      <p:sp>
        <p:nvSpPr>
          <p:cNvPr id="110" name="Text Placeholder 82">
            <a:extLst>
              <a:ext uri="{FF2B5EF4-FFF2-40B4-BE49-F238E27FC236}">
                <a16:creationId xmlns:a16="http://schemas.microsoft.com/office/drawing/2014/main" id="{18FB277F-4C38-690E-B5FC-C7275268290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69340" y="4809309"/>
            <a:ext cx="2285405" cy="45720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2"/>
                </a:solidFill>
                <a:latin typeface="+mj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Insert Crew Member Name</a:t>
            </a:r>
          </a:p>
        </p:txBody>
      </p:sp>
      <p:sp>
        <p:nvSpPr>
          <p:cNvPr id="111" name="Text Placeholder 82">
            <a:extLst>
              <a:ext uri="{FF2B5EF4-FFF2-40B4-BE49-F238E27FC236}">
                <a16:creationId xmlns:a16="http://schemas.microsoft.com/office/drawing/2014/main" id="{2894C301-7440-B8C3-8CA4-37D1DE3CA42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60633" y="5266509"/>
            <a:ext cx="2285405" cy="914400"/>
          </a:xfrm>
        </p:spPr>
        <p:txBody>
          <a:bodyPr tIns="91440" anchor="t"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E: @</a:t>
            </a:r>
            <a:r>
              <a:rPr lang="en-US" err="1"/>
              <a:t>newrocket.com</a:t>
            </a:r>
            <a:endParaRPr lang="en-US"/>
          </a:p>
        </p:txBody>
      </p:sp>
      <p:sp>
        <p:nvSpPr>
          <p:cNvPr id="112" name="Text Placeholder 82">
            <a:extLst>
              <a:ext uri="{FF2B5EF4-FFF2-40B4-BE49-F238E27FC236}">
                <a16:creationId xmlns:a16="http://schemas.microsoft.com/office/drawing/2014/main" id="{9A9B3ABD-EE74-33F3-9F0A-8DD98191756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11826" y="4809309"/>
            <a:ext cx="2285405" cy="45720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2"/>
                </a:solidFill>
                <a:latin typeface="+mj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Insert Crew Member Name</a:t>
            </a:r>
          </a:p>
        </p:txBody>
      </p:sp>
      <p:sp>
        <p:nvSpPr>
          <p:cNvPr id="113" name="Text Placeholder 82">
            <a:extLst>
              <a:ext uri="{FF2B5EF4-FFF2-40B4-BE49-F238E27FC236}">
                <a16:creationId xmlns:a16="http://schemas.microsoft.com/office/drawing/2014/main" id="{F5DC1E0E-5DC5-3198-A2B3-867AFDD6947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11826" y="5266509"/>
            <a:ext cx="2285405" cy="914400"/>
          </a:xfrm>
        </p:spPr>
        <p:txBody>
          <a:bodyPr tIns="91440" anchor="t"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E: @</a:t>
            </a:r>
            <a:r>
              <a:rPr lang="en-US" err="1"/>
              <a:t>newrocket.com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8664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/30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EC1D0B-9AB4-7C02-0D26-155655F57E02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7922736" y="0"/>
            <a:ext cx="4266089" cy="6400800"/>
          </a:xfrm>
          <a:solidFill>
            <a:schemeClr val="tx1"/>
          </a:solidFill>
        </p:spPr>
        <p:txBody>
          <a:bodyPr anchor="t"/>
          <a:lstStyle>
            <a:lvl1pPr marL="0" indent="0" algn="ctr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Picture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628E47D-15EC-92BE-0B70-6FB38713010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2" y="1828801"/>
            <a:ext cx="6856213" cy="4343399"/>
          </a:xfrm>
        </p:spPr>
        <p:txBody>
          <a:bodyPr tIns="182880" rIns="0"/>
          <a:lstStyle>
            <a:lvl1pPr marL="0" indent="0">
              <a:lnSpc>
                <a:spcPct val="150000"/>
              </a:lnSpc>
              <a:buNone/>
              <a:defRPr sz="1600" b="0" i="0">
                <a:solidFill>
                  <a:srgbClr val="6C7986"/>
                </a:solidFill>
                <a:latin typeface="+mn-lt"/>
                <a:ea typeface="Inter" panose="02000503000000020004" pitchFamily="2" charset="0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F3BD6D1C-87EB-4D74-D690-208C034583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DCFDA5-2AFB-25DA-1D77-389F4C8FE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2" y="685800"/>
            <a:ext cx="6856213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3238523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54F6E22B-075E-4CDA-4BF8-9A1858B549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94CF8E17-5F19-7BA6-D67E-7F2497F0B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1"/>
            <a:ext cx="10969943" cy="682787"/>
          </a:xfrm>
          <a:prstGeom prst="rect">
            <a:avLst/>
          </a:prstGeom>
        </p:spPr>
        <p:txBody>
          <a:bodyPr vert="horz" lIns="0" tIns="45720" rIns="0" bIns="91440" rtlCol="0" anchor="t">
            <a:normAutofit/>
          </a:bodyPr>
          <a:lstStyle>
            <a:lvl1pPr>
              <a:defRPr>
                <a:solidFill>
                  <a:srgbClr val="311E57"/>
                </a:solidFill>
              </a:defRPr>
            </a:lvl1pPr>
          </a:lstStyle>
          <a:p>
            <a:r>
              <a:rPr lang="en-US"/>
              <a:t>“NewRocket Engagement Team”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7620E25-49B2-BBCD-A96D-177D0D54746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09441" y="1600200"/>
            <a:ext cx="685621" cy="685800"/>
          </a:xfrm>
          <a:solidFill>
            <a:schemeClr val="tx1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21" name="Picture Placeholder 16">
            <a:extLst>
              <a:ext uri="{FF2B5EF4-FFF2-40B4-BE49-F238E27FC236}">
                <a16:creationId xmlns:a16="http://schemas.microsoft.com/office/drawing/2014/main" id="{6F2FAE5B-86A9-3080-FD50-9A60F343384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922736" y="1611922"/>
            <a:ext cx="685621" cy="685800"/>
          </a:xfrm>
          <a:solidFill>
            <a:schemeClr val="tx1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22" name="Picture Placeholder 16">
            <a:extLst>
              <a:ext uri="{FF2B5EF4-FFF2-40B4-BE49-F238E27FC236}">
                <a16:creationId xmlns:a16="http://schemas.microsoft.com/office/drawing/2014/main" id="{E3E64393-2159-F9A6-CCA2-BA504F672B4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266091" y="1611922"/>
            <a:ext cx="685621" cy="685800"/>
          </a:xfrm>
          <a:solidFill>
            <a:schemeClr val="tx1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32" name="Picture Placeholder 16">
            <a:extLst>
              <a:ext uri="{FF2B5EF4-FFF2-40B4-BE49-F238E27FC236}">
                <a16:creationId xmlns:a16="http://schemas.microsoft.com/office/drawing/2014/main" id="{308EE588-3F4D-6DB6-1C76-9B092869A5D3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618148" y="3204605"/>
            <a:ext cx="685621" cy="685800"/>
          </a:xfrm>
          <a:solidFill>
            <a:schemeClr val="tx1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33" name="Picture Placeholder 16">
            <a:extLst>
              <a:ext uri="{FF2B5EF4-FFF2-40B4-BE49-F238E27FC236}">
                <a16:creationId xmlns:a16="http://schemas.microsoft.com/office/drawing/2014/main" id="{B6EEF880-A72A-4BF4-2AD7-57DCAD07466D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7931443" y="3216327"/>
            <a:ext cx="685621" cy="685800"/>
          </a:xfrm>
          <a:solidFill>
            <a:schemeClr val="tx1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34" name="Picture Placeholder 16">
            <a:extLst>
              <a:ext uri="{FF2B5EF4-FFF2-40B4-BE49-F238E27FC236}">
                <a16:creationId xmlns:a16="http://schemas.microsoft.com/office/drawing/2014/main" id="{42C837CC-B45E-8A5E-A502-C49113B85395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4274798" y="3216327"/>
            <a:ext cx="685621" cy="685800"/>
          </a:xfrm>
          <a:solidFill>
            <a:schemeClr val="tx1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35" name="Picture Placeholder 16">
            <a:extLst>
              <a:ext uri="{FF2B5EF4-FFF2-40B4-BE49-F238E27FC236}">
                <a16:creationId xmlns:a16="http://schemas.microsoft.com/office/drawing/2014/main" id="{FAD38263-556D-30A9-EB2A-EE357FAE55D8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618148" y="4791891"/>
            <a:ext cx="685621" cy="685800"/>
          </a:xfrm>
          <a:solidFill>
            <a:schemeClr val="tx1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36" name="Picture Placeholder 16">
            <a:extLst>
              <a:ext uri="{FF2B5EF4-FFF2-40B4-BE49-F238E27FC236}">
                <a16:creationId xmlns:a16="http://schemas.microsoft.com/office/drawing/2014/main" id="{2CDAFF46-D92B-61AA-82B3-BACE67608B30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7931443" y="4803613"/>
            <a:ext cx="685621" cy="685800"/>
          </a:xfrm>
          <a:solidFill>
            <a:schemeClr val="tx1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37" name="Picture Placeholder 16">
            <a:extLst>
              <a:ext uri="{FF2B5EF4-FFF2-40B4-BE49-F238E27FC236}">
                <a16:creationId xmlns:a16="http://schemas.microsoft.com/office/drawing/2014/main" id="{DFB7B0C9-99DA-BF35-642C-4DBD18353488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274798" y="4803613"/>
            <a:ext cx="685621" cy="685800"/>
          </a:xfrm>
          <a:solidFill>
            <a:schemeClr val="tx1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38" name="Text Placeholder 82">
            <a:extLst>
              <a:ext uri="{FF2B5EF4-FFF2-40B4-BE49-F238E27FC236}">
                <a16:creationId xmlns:a16="http://schemas.microsoft.com/office/drawing/2014/main" id="{855BD75A-397F-762F-09FB-09BBB7539E0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32313" y="1608909"/>
            <a:ext cx="2285405" cy="4572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2"/>
                </a:solidFill>
                <a:latin typeface="+mj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Insert PM Name</a:t>
            </a:r>
          </a:p>
        </p:txBody>
      </p:sp>
      <p:sp>
        <p:nvSpPr>
          <p:cNvPr id="39" name="Text Placeholder 82">
            <a:extLst>
              <a:ext uri="{FF2B5EF4-FFF2-40B4-BE49-F238E27FC236}">
                <a16:creationId xmlns:a16="http://schemas.microsoft.com/office/drawing/2014/main" id="{85791C42-3FE6-69D9-9AAC-72F14CA49C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32313" y="2066109"/>
            <a:ext cx="2285405" cy="914400"/>
          </a:xfrm>
        </p:spPr>
        <p:txBody>
          <a:bodyPr tIns="91440" anchor="t"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E: @</a:t>
            </a:r>
            <a:r>
              <a:rPr lang="en-US" err="1"/>
              <a:t>newrocket.com</a:t>
            </a:r>
            <a:endParaRPr lang="en-US"/>
          </a:p>
        </p:txBody>
      </p:sp>
      <p:sp>
        <p:nvSpPr>
          <p:cNvPr id="40" name="Text Placeholder 82">
            <a:extLst>
              <a:ext uri="{FF2B5EF4-FFF2-40B4-BE49-F238E27FC236}">
                <a16:creationId xmlns:a16="http://schemas.microsoft.com/office/drawing/2014/main" id="{CC2744FD-EE1A-BC53-3549-97A5DF7F757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8966" y="1608909"/>
            <a:ext cx="2285405" cy="4572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2"/>
                </a:solidFill>
                <a:latin typeface="+mj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Insert Account Manager Name</a:t>
            </a:r>
          </a:p>
        </p:txBody>
      </p:sp>
      <p:sp>
        <p:nvSpPr>
          <p:cNvPr id="41" name="Text Placeholder 82">
            <a:extLst>
              <a:ext uri="{FF2B5EF4-FFF2-40B4-BE49-F238E27FC236}">
                <a16:creationId xmlns:a16="http://schemas.microsoft.com/office/drawing/2014/main" id="{AFC81BFE-BBFA-E78A-BB92-80AF262D6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0259" y="2066109"/>
            <a:ext cx="2285405" cy="914400"/>
          </a:xfrm>
        </p:spPr>
        <p:txBody>
          <a:bodyPr tIns="91440" anchor="t"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E: @</a:t>
            </a:r>
            <a:r>
              <a:rPr lang="en-US" err="1"/>
              <a:t>newrocket.com</a:t>
            </a:r>
            <a:endParaRPr lang="en-US"/>
          </a:p>
        </p:txBody>
      </p:sp>
      <p:sp>
        <p:nvSpPr>
          <p:cNvPr id="42" name="Text Placeholder 82">
            <a:extLst>
              <a:ext uri="{FF2B5EF4-FFF2-40B4-BE49-F238E27FC236}">
                <a16:creationId xmlns:a16="http://schemas.microsoft.com/office/drawing/2014/main" id="{3CE6E2B2-B409-1FCB-9C15-B81860C47F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45617" y="1608909"/>
            <a:ext cx="2285405" cy="4572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2"/>
                </a:solidFill>
                <a:latin typeface="+mj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Insert Practice Leader Name</a:t>
            </a:r>
          </a:p>
        </p:txBody>
      </p:sp>
      <p:sp>
        <p:nvSpPr>
          <p:cNvPr id="43" name="Text Placeholder 82">
            <a:extLst>
              <a:ext uri="{FF2B5EF4-FFF2-40B4-BE49-F238E27FC236}">
                <a16:creationId xmlns:a16="http://schemas.microsoft.com/office/drawing/2014/main" id="{6AA33875-33C3-CB35-B90B-D71613025DB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45617" y="2066109"/>
            <a:ext cx="2285405" cy="914400"/>
          </a:xfrm>
        </p:spPr>
        <p:txBody>
          <a:bodyPr tIns="91440" anchor="t"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E: @</a:t>
            </a:r>
            <a:r>
              <a:rPr lang="en-US" err="1"/>
              <a:t>newrocket.com</a:t>
            </a:r>
            <a:endParaRPr lang="en-US"/>
          </a:p>
        </p:txBody>
      </p:sp>
      <p:sp>
        <p:nvSpPr>
          <p:cNvPr id="44" name="Text Placeholder 82">
            <a:extLst>
              <a:ext uri="{FF2B5EF4-FFF2-40B4-BE49-F238E27FC236}">
                <a16:creationId xmlns:a16="http://schemas.microsoft.com/office/drawing/2014/main" id="{92B73165-A05C-086E-30BF-56115E41E72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41019" y="3209109"/>
            <a:ext cx="2285405" cy="4572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2"/>
                </a:solidFill>
                <a:latin typeface="+mj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Insert Capability Leader Name</a:t>
            </a:r>
          </a:p>
        </p:txBody>
      </p:sp>
      <p:sp>
        <p:nvSpPr>
          <p:cNvPr id="45" name="Text Placeholder 82">
            <a:extLst>
              <a:ext uri="{FF2B5EF4-FFF2-40B4-BE49-F238E27FC236}">
                <a16:creationId xmlns:a16="http://schemas.microsoft.com/office/drawing/2014/main" id="{1D0C832F-7B11-482A-0C84-51D70E995C3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41019" y="3666309"/>
            <a:ext cx="2285405" cy="914400"/>
          </a:xfrm>
        </p:spPr>
        <p:txBody>
          <a:bodyPr tIns="91440" anchor="t"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E: @</a:t>
            </a:r>
            <a:r>
              <a:rPr lang="en-US" err="1"/>
              <a:t>newrocket.com</a:t>
            </a:r>
            <a:endParaRPr lang="en-US"/>
          </a:p>
        </p:txBody>
      </p:sp>
      <p:sp>
        <p:nvSpPr>
          <p:cNvPr id="46" name="Text Placeholder 82">
            <a:extLst>
              <a:ext uri="{FF2B5EF4-FFF2-40B4-BE49-F238E27FC236}">
                <a16:creationId xmlns:a16="http://schemas.microsoft.com/office/drawing/2014/main" id="{D28A3B8F-F595-4C3C-AB10-8BE49E935E6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197673" y="3209109"/>
            <a:ext cx="2285405" cy="4572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2"/>
                </a:solidFill>
                <a:latin typeface="+mj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Insert SA Name</a:t>
            </a:r>
          </a:p>
        </p:txBody>
      </p:sp>
      <p:sp>
        <p:nvSpPr>
          <p:cNvPr id="47" name="Text Placeholder 82">
            <a:extLst>
              <a:ext uri="{FF2B5EF4-FFF2-40B4-BE49-F238E27FC236}">
                <a16:creationId xmlns:a16="http://schemas.microsoft.com/office/drawing/2014/main" id="{69624D83-7C19-A177-915D-36D71489A2EA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188966" y="3666309"/>
            <a:ext cx="2285405" cy="914400"/>
          </a:xfrm>
        </p:spPr>
        <p:txBody>
          <a:bodyPr tIns="91440" anchor="t"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E: @</a:t>
            </a:r>
            <a:r>
              <a:rPr lang="en-US" err="1"/>
              <a:t>newrocket.com</a:t>
            </a:r>
            <a:endParaRPr lang="en-US"/>
          </a:p>
        </p:txBody>
      </p:sp>
      <p:sp>
        <p:nvSpPr>
          <p:cNvPr id="48" name="Text Placeholder 82">
            <a:extLst>
              <a:ext uri="{FF2B5EF4-FFF2-40B4-BE49-F238E27FC236}">
                <a16:creationId xmlns:a16="http://schemas.microsoft.com/office/drawing/2014/main" id="{891FD102-9DA5-EE5F-5021-4DA80842E1C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54323" y="3209109"/>
            <a:ext cx="2285405" cy="4572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2"/>
                </a:solidFill>
                <a:latin typeface="+mj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Insert Delivery Director Name</a:t>
            </a:r>
          </a:p>
        </p:txBody>
      </p:sp>
      <p:sp>
        <p:nvSpPr>
          <p:cNvPr id="49" name="Text Placeholder 82">
            <a:extLst>
              <a:ext uri="{FF2B5EF4-FFF2-40B4-BE49-F238E27FC236}">
                <a16:creationId xmlns:a16="http://schemas.microsoft.com/office/drawing/2014/main" id="{87AA0E11-F04A-F36A-FFCC-A3948B0B25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854323" y="3666309"/>
            <a:ext cx="2285405" cy="914400"/>
          </a:xfrm>
        </p:spPr>
        <p:txBody>
          <a:bodyPr tIns="91440" anchor="t"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E: @</a:t>
            </a:r>
            <a:r>
              <a:rPr lang="en-US" err="1"/>
              <a:t>newrocket.com</a:t>
            </a:r>
            <a:endParaRPr lang="en-US"/>
          </a:p>
        </p:txBody>
      </p:sp>
      <p:sp>
        <p:nvSpPr>
          <p:cNvPr id="50" name="Text Placeholder 82">
            <a:extLst>
              <a:ext uri="{FF2B5EF4-FFF2-40B4-BE49-F238E27FC236}">
                <a16:creationId xmlns:a16="http://schemas.microsoft.com/office/drawing/2014/main" id="{301DC171-B02E-0141-4909-CC163D6C36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541019" y="4809309"/>
            <a:ext cx="2285405" cy="4572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2"/>
                </a:solidFill>
                <a:latin typeface="+mj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Insert Crew Member Name</a:t>
            </a:r>
          </a:p>
        </p:txBody>
      </p:sp>
      <p:sp>
        <p:nvSpPr>
          <p:cNvPr id="51" name="Text Placeholder 82">
            <a:extLst>
              <a:ext uri="{FF2B5EF4-FFF2-40B4-BE49-F238E27FC236}">
                <a16:creationId xmlns:a16="http://schemas.microsoft.com/office/drawing/2014/main" id="{C83778A6-77DE-D815-3EF6-FEBB4F952AD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541019" y="5266509"/>
            <a:ext cx="2285405" cy="914400"/>
          </a:xfrm>
        </p:spPr>
        <p:txBody>
          <a:bodyPr tIns="91440" anchor="t"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E: @</a:t>
            </a:r>
            <a:r>
              <a:rPr lang="en-US" err="1"/>
              <a:t>newrocket.com</a:t>
            </a:r>
            <a:endParaRPr lang="en-US"/>
          </a:p>
        </p:txBody>
      </p:sp>
      <p:sp>
        <p:nvSpPr>
          <p:cNvPr id="52" name="Text Placeholder 82">
            <a:extLst>
              <a:ext uri="{FF2B5EF4-FFF2-40B4-BE49-F238E27FC236}">
                <a16:creationId xmlns:a16="http://schemas.microsoft.com/office/drawing/2014/main" id="{2755C5BF-B4AA-5EC3-CB99-FC436758682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97673" y="4809309"/>
            <a:ext cx="2285405" cy="4572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2"/>
                </a:solidFill>
                <a:latin typeface="+mj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Insert Crew Member Name</a:t>
            </a:r>
          </a:p>
        </p:txBody>
      </p:sp>
      <p:sp>
        <p:nvSpPr>
          <p:cNvPr id="53" name="Text Placeholder 82">
            <a:extLst>
              <a:ext uri="{FF2B5EF4-FFF2-40B4-BE49-F238E27FC236}">
                <a16:creationId xmlns:a16="http://schemas.microsoft.com/office/drawing/2014/main" id="{872478DF-CB5E-80EF-44EA-E7514C77047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188966" y="5266509"/>
            <a:ext cx="2285405" cy="914400"/>
          </a:xfrm>
        </p:spPr>
        <p:txBody>
          <a:bodyPr tIns="91440" anchor="t"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E: @</a:t>
            </a:r>
            <a:r>
              <a:rPr lang="en-US" err="1"/>
              <a:t>newrocket.com</a:t>
            </a:r>
            <a:endParaRPr lang="en-US"/>
          </a:p>
        </p:txBody>
      </p:sp>
      <p:sp>
        <p:nvSpPr>
          <p:cNvPr id="54" name="Text Placeholder 82">
            <a:extLst>
              <a:ext uri="{FF2B5EF4-FFF2-40B4-BE49-F238E27FC236}">
                <a16:creationId xmlns:a16="http://schemas.microsoft.com/office/drawing/2014/main" id="{BEF49E24-6BE8-4DC8-A5FA-89196F2978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4323" y="4809309"/>
            <a:ext cx="2285405" cy="4572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2"/>
                </a:solidFill>
                <a:latin typeface="+mj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Insert Crew Member Name</a:t>
            </a:r>
          </a:p>
        </p:txBody>
      </p:sp>
      <p:sp>
        <p:nvSpPr>
          <p:cNvPr id="55" name="Text Placeholder 82">
            <a:extLst>
              <a:ext uri="{FF2B5EF4-FFF2-40B4-BE49-F238E27FC236}">
                <a16:creationId xmlns:a16="http://schemas.microsoft.com/office/drawing/2014/main" id="{072C174B-9E61-1633-7591-CD84AE56E63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4323" y="5266509"/>
            <a:ext cx="2285405" cy="914400"/>
          </a:xfrm>
        </p:spPr>
        <p:txBody>
          <a:bodyPr tIns="91440" anchor="t"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E: @</a:t>
            </a:r>
            <a:r>
              <a:rPr lang="en-US" err="1"/>
              <a:t>newrocket.com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47689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11EF965-3EDC-9A8D-9C79-90C9C32443F9}"/>
              </a:ext>
            </a:extLst>
          </p:cNvPr>
          <p:cNvSpPr/>
          <p:nvPr userDrawn="1"/>
        </p:nvSpPr>
        <p:spPr>
          <a:xfrm>
            <a:off x="0" y="3886200"/>
            <a:ext cx="12188825" cy="2514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+mn-lt"/>
            </a:endParaRP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54F6E22B-075E-4CDA-4BF8-9A1858B549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n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94CF8E17-5F19-7BA6-D67E-7F2497F0B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</p:spPr>
        <p:txBody>
          <a:bodyPr vert="horz" lIns="0" tIns="45720" rIns="0" bIns="91440" rtlCol="0" anchor="ctr">
            <a:normAutofit/>
          </a:bodyPr>
          <a:lstStyle>
            <a:lvl1pPr>
              <a:defRPr>
                <a:solidFill>
                  <a:srgbClr val="311E57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7620E25-49B2-BBCD-A96D-177D0D54746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123384" y="2057400"/>
            <a:ext cx="2285405" cy="2286000"/>
          </a:xfrm>
          <a:solidFill>
            <a:schemeClr val="tx1"/>
          </a:solidFill>
        </p:spPr>
        <p:txBody>
          <a:bodyPr anchor="t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22" name="Picture Placeholder 16">
            <a:extLst>
              <a:ext uri="{FF2B5EF4-FFF2-40B4-BE49-F238E27FC236}">
                <a16:creationId xmlns:a16="http://schemas.microsoft.com/office/drawing/2014/main" id="{E3E64393-2159-F9A6-CCA2-BA504F672B4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6780034" y="2069122"/>
            <a:ext cx="2285405" cy="2286000"/>
          </a:xfrm>
          <a:solidFill>
            <a:schemeClr val="tx1"/>
          </a:solidFill>
        </p:spPr>
        <p:txBody>
          <a:bodyPr anchor="t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85650DE-DC13-C170-E9C4-036713ED2DC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23384" y="4344990"/>
            <a:ext cx="2285405" cy="455611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45720" tIns="0" rIns="45720" bIns="45720" anchor="b">
            <a:normAutofit/>
          </a:bodyPr>
          <a:lstStyle>
            <a:lvl1pPr marL="0" indent="0" algn="ctr">
              <a:lnSpc>
                <a:spcPct val="100000"/>
              </a:lnSpc>
              <a:buNone/>
              <a:defRPr sz="1999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9FD28A58-1C11-1AD7-9796-C76C097DC78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80033" y="4343403"/>
            <a:ext cx="2285405" cy="457198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45720" tIns="0" rIns="45720" bIns="45720" anchor="b">
            <a:normAutofit/>
          </a:bodyPr>
          <a:lstStyle>
            <a:lvl1pPr marL="0" indent="0" algn="ctr">
              <a:lnSpc>
                <a:spcPct val="100000"/>
              </a:lnSpc>
              <a:buNone/>
              <a:defRPr sz="1999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CC726F3D-6152-34EC-08D8-37C580EA5E4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23384" y="4803272"/>
            <a:ext cx="2285405" cy="455612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45720" tIns="45720" rIns="45720" bIns="4572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0" i="0">
                <a:solidFill>
                  <a:schemeClr val="bg1"/>
                </a:solidFill>
                <a:latin typeface="+mn-lt"/>
                <a:ea typeface="Inter Light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6A2E599C-BA89-2AAF-3D33-CB88CD60DE6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80033" y="4803272"/>
            <a:ext cx="2285405" cy="455612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45720" tIns="45720" rIns="45720" bIns="4572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0" i="0">
                <a:solidFill>
                  <a:schemeClr val="bg1"/>
                </a:solidFill>
                <a:latin typeface="+mn-lt"/>
                <a:ea typeface="Inter Light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366049580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t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4680600-C2EF-029D-8D52-64FEB6A56A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180251" cy="6400800"/>
          </a:xfrm>
          <a:solidFill>
            <a:schemeClr val="tx1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Google Shape;779;g230b1a41ba8_2_137">
            <a:extLst>
              <a:ext uri="{FF2B5EF4-FFF2-40B4-BE49-F238E27FC236}">
                <a16:creationId xmlns:a16="http://schemas.microsoft.com/office/drawing/2014/main" id="{28BF631E-3E73-31AE-46F8-31ED906C4E86}"/>
              </a:ext>
            </a:extLst>
          </p:cNvPr>
          <p:cNvSpPr/>
          <p:nvPr userDrawn="1"/>
        </p:nvSpPr>
        <p:spPr>
          <a:xfrm>
            <a:off x="5180251" y="1"/>
            <a:ext cx="7008574" cy="6400799"/>
          </a:xfrm>
          <a:prstGeom prst="rect">
            <a:avLst/>
          </a:prstGeom>
          <a:solidFill>
            <a:srgbClr val="311E57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" name="Google Shape;686;g230b1a41ba8_0_6">
            <a:extLst>
              <a:ext uri="{FF2B5EF4-FFF2-40B4-BE49-F238E27FC236}">
                <a16:creationId xmlns:a16="http://schemas.microsoft.com/office/drawing/2014/main" id="{121F1312-1224-0E33-5BCF-4A0E2D58C00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6094413" y="2971800"/>
            <a:ext cx="548497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>
              <a:defRPr>
                <a:solidFill>
                  <a:srgbClr val="F0F5FA"/>
                </a:solidFill>
              </a:defRPr>
            </a:lvl1pPr>
          </a:lstStyle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</a:pPr>
            <a:r>
              <a:rPr lang="en-US"/>
              <a:t>It’s great to meet </a:t>
            </a:r>
            <a:r>
              <a:rPr lang="en-US">
                <a:extLst>
                  <a:ext uri="http://customooxmlschemas.google.com/">
              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textRoundtripDataId="0"/>
                  </a:ext>
                </a:extLst>
              </a:rPr>
              <a:t>you</a:t>
            </a:r>
            <a:r>
              <a:rPr lang="en-US"/>
              <a:t>.</a:t>
            </a:r>
            <a:endParaRPr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1D20C3D-702F-6C65-B8B3-E18C1F347AB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3" y="1828801"/>
            <a:ext cx="5484971" cy="685800"/>
          </a:xfrm>
        </p:spPr>
        <p:txBody>
          <a:bodyPr wrap="square" tIns="91440" rIns="457200" bIns="45720">
            <a:normAutofit/>
          </a:bodyPr>
          <a:lstStyle>
            <a:lvl1pPr marL="0" indent="0">
              <a:buNone/>
              <a:defRPr sz="1799" b="1">
                <a:solidFill>
                  <a:schemeClr val="bg1"/>
                </a:solidFill>
                <a:latin typeface="+mj-lt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Use Title Capitalization </a:t>
            </a:r>
          </a:p>
        </p:txBody>
      </p:sp>
    </p:spTree>
    <p:extLst>
      <p:ext uri="{BB962C8B-B14F-4D97-AF65-F5344CB8AC3E}">
        <p14:creationId xmlns:p14="http://schemas.microsoft.com/office/powerpoint/2010/main" val="4132346545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ewRocket Descript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C112D8-30FF-A06D-DFDF-80D743742F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565" y="557868"/>
            <a:ext cx="1568106" cy="4426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2CDB70-A299-B08D-2F95-4CEA20A7B89A}"/>
              </a:ext>
            </a:extLst>
          </p:cNvPr>
          <p:cNvSpPr txBox="1"/>
          <p:nvPr userDrawn="1"/>
        </p:nvSpPr>
        <p:spPr>
          <a:xfrm>
            <a:off x="1066522" y="1143000"/>
            <a:ext cx="10055781" cy="2743200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pPr algn="ctr"/>
            <a:r>
              <a:rPr lang="en-US" sz="3999" b="1" i="0">
                <a:solidFill>
                  <a:schemeClr val="accent1"/>
                </a:solidFill>
                <a:latin typeface="+mj-lt"/>
                <a:ea typeface="Inter" panose="02000503000000020004" pitchFamily="2" charset="0"/>
                <a:cs typeface="Arial" panose="020B0604020202020204" pitchFamily="34" charset="0"/>
              </a:rPr>
              <a:t>The go-to ServiceNow guide for</a:t>
            </a:r>
          </a:p>
          <a:p>
            <a:pPr algn="ctr"/>
            <a:r>
              <a:rPr lang="en-US" sz="3999" b="1" i="0">
                <a:solidFill>
                  <a:schemeClr val="accent1"/>
                </a:solidFill>
                <a:latin typeface="+mj-lt"/>
                <a:ea typeface="Inter" panose="02000503000000020004" pitchFamily="2" charset="0"/>
                <a:cs typeface="Arial" panose="020B0604020202020204" pitchFamily="34" charset="0"/>
              </a:rPr>
              <a:t>global enterprise leaders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6AD839-85BC-8D20-F615-16B02D846D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62674" y="1104256"/>
            <a:ext cx="3863477" cy="109052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55279800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 Beyond Workfl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9D21B8-F48C-C67F-41FE-3CA847A8F57A}"/>
              </a:ext>
            </a:extLst>
          </p:cNvPr>
          <p:cNvSpPr txBox="1"/>
          <p:nvPr userDrawn="1"/>
        </p:nvSpPr>
        <p:spPr>
          <a:xfrm>
            <a:off x="609441" y="685800"/>
            <a:ext cx="10969943" cy="2514600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pPr algn="ctr"/>
            <a:r>
              <a:rPr lang="en-US" sz="3999" b="1" i="0">
                <a:solidFill>
                  <a:schemeClr val="tx2"/>
                </a:solidFill>
                <a:latin typeface="+mj-lt"/>
                <a:ea typeface="Inter" panose="02000503000000020004" pitchFamily="2" charset="0"/>
                <a:cs typeface="Arial" panose="020B0604020202020204" pitchFamily="34" charset="0"/>
              </a:rPr>
              <a:t>Go Beyond Workflows™️</a:t>
            </a:r>
          </a:p>
        </p:txBody>
      </p:sp>
    </p:spTree>
    <p:extLst>
      <p:ext uri="{BB962C8B-B14F-4D97-AF65-F5344CB8AC3E}">
        <p14:creationId xmlns:p14="http://schemas.microsoft.com/office/powerpoint/2010/main" val="3467240973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596;g23b5d3839b8_1_23">
            <a:extLst>
              <a:ext uri="{FF2B5EF4-FFF2-40B4-BE49-F238E27FC236}">
                <a16:creationId xmlns:a16="http://schemas.microsoft.com/office/drawing/2014/main" id="{9527AC9C-A8F3-53CE-CC84-1E6E975362E6}"/>
              </a:ext>
            </a:extLst>
          </p:cNvPr>
          <p:cNvPicPr preferRelativeResize="0"/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0251" y="0"/>
            <a:ext cx="7008575" cy="64010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1597;g23b5d3839b8_1_23">
            <a:extLst>
              <a:ext uri="{FF2B5EF4-FFF2-40B4-BE49-F238E27FC236}">
                <a16:creationId xmlns:a16="http://schemas.microsoft.com/office/drawing/2014/main" id="{4763C7B0-4F67-6F9D-7F38-03F3C5C93A92}"/>
              </a:ext>
            </a:extLst>
          </p:cNvPr>
          <p:cNvGrpSpPr/>
          <p:nvPr userDrawn="1"/>
        </p:nvGrpSpPr>
        <p:grpSpPr>
          <a:xfrm>
            <a:off x="5180250" y="19787"/>
            <a:ext cx="6957788" cy="6364456"/>
            <a:chOff x="5181600" y="19787"/>
            <a:chExt cx="6959600" cy="6364456"/>
          </a:xfrm>
        </p:grpSpPr>
        <p:sp>
          <p:nvSpPr>
            <p:cNvPr id="5" name="Google Shape;1598;g23b5d3839b8_1_23">
              <a:extLst>
                <a:ext uri="{FF2B5EF4-FFF2-40B4-BE49-F238E27FC236}">
                  <a16:creationId xmlns:a16="http://schemas.microsoft.com/office/drawing/2014/main" id="{9C8585AF-DDBE-0631-BA3E-6527BCC8536D}"/>
                </a:ext>
              </a:extLst>
            </p:cNvPr>
            <p:cNvSpPr txBox="1"/>
            <p:nvPr/>
          </p:nvSpPr>
          <p:spPr>
            <a:xfrm>
              <a:off x="5181600" y="19787"/>
              <a:ext cx="2286000" cy="2103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2399" b="1" i="0" u="none" strike="noStrike" cap="none">
                  <a:solidFill>
                    <a:schemeClr val="lt1"/>
                  </a:solidFill>
                  <a:ea typeface="Inter SemiBold"/>
                  <a:cs typeface="Inter SemiBold"/>
                  <a:sym typeface="Inter SemiBold"/>
                </a:rPr>
                <a:t>3</a:t>
              </a:r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lang="en-US" sz="1000">
                <a:sym typeface="Inter SemiBold"/>
              </a:endParaRPr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Continents</a:t>
              </a:r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000" b="1" i="0" u="none" strike="noStrike" cap="none">
                <a:solidFill>
                  <a:schemeClr val="lt1"/>
                </a:solidFill>
                <a:ea typeface="Inter"/>
                <a:cs typeface="Inter"/>
                <a:sym typeface="Inter"/>
              </a:endParaRPr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000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Locations in</a:t>
              </a:r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North America, Europe, Asia</a:t>
              </a:r>
              <a:endParaRPr sz="1000" b="0" i="0" u="none" strike="noStrike" cap="none">
                <a:solidFill>
                  <a:schemeClr val="lt1"/>
                </a:solidFill>
                <a:ea typeface="Inter"/>
                <a:cs typeface="Inter"/>
                <a:sym typeface="Inter"/>
              </a:endParaRPr>
            </a:p>
          </p:txBody>
        </p:sp>
        <p:sp>
          <p:nvSpPr>
            <p:cNvPr id="6" name="Google Shape;1599;g23b5d3839b8_1_23">
              <a:extLst>
                <a:ext uri="{FF2B5EF4-FFF2-40B4-BE49-F238E27FC236}">
                  <a16:creationId xmlns:a16="http://schemas.microsoft.com/office/drawing/2014/main" id="{0BCB6EF8-9281-B12D-8AC7-8797C7EB548E}"/>
                </a:ext>
              </a:extLst>
            </p:cNvPr>
            <p:cNvSpPr txBox="1"/>
            <p:nvPr/>
          </p:nvSpPr>
          <p:spPr>
            <a:xfrm>
              <a:off x="7504494" y="19787"/>
              <a:ext cx="2286000" cy="2103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-US" sz="2399" b="1" i="0" u="none" strike="noStrike" cap="none">
                  <a:solidFill>
                    <a:schemeClr val="lt1"/>
                  </a:solidFill>
                  <a:ea typeface="Inter SemiBold"/>
                  <a:cs typeface="Inter SemiBold"/>
                  <a:sym typeface="Inter SemiBold"/>
                </a:rPr>
                <a:t>1,200+ </a:t>
              </a:r>
            </a:p>
            <a:p>
              <a:pPr marL="0" marR="0" lvl="0" indent="0" algn="ctr" rtl="0"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endParaRPr sz="1000"/>
            </a:p>
            <a:p>
              <a:pPr marL="0" marR="0" lvl="0" indent="0" algn="ctr" rtl="0"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Customers</a:t>
              </a:r>
              <a:r>
                <a:rPr lang="en-US" sz="1000" b="0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 </a:t>
              </a:r>
            </a:p>
            <a:p>
              <a:pPr marL="0" marR="0" lvl="0" indent="0" algn="ctr" rtl="0"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chemeClr val="lt1"/>
                </a:solidFill>
                <a:ea typeface="Inter"/>
                <a:cs typeface="Inter"/>
                <a:sym typeface="Inter"/>
              </a:endParaRPr>
            </a:p>
            <a:p>
              <a:pPr marL="0" marR="0" lvl="0" indent="0" algn="ctr" rtl="0"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-US" sz="1000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G</a:t>
              </a:r>
              <a:r>
                <a:rPr lang="en-US" sz="1000" b="0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oing beyond workflows</a:t>
              </a:r>
              <a:endParaRPr sz="1000" b="0" i="0" u="none" strike="noStrike" cap="none">
                <a:solidFill>
                  <a:schemeClr val="lt1"/>
                </a:solidFill>
                <a:ea typeface="Inter"/>
                <a:cs typeface="Inter"/>
                <a:sym typeface="Inter"/>
              </a:endParaRPr>
            </a:p>
            <a:p>
              <a:pPr marL="0" marR="0" lvl="0" indent="0" algn="ctr" rtl="0"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to lasting results</a:t>
              </a:r>
              <a:endParaRPr sz="1000" b="0" i="0" u="none" strike="noStrike" cap="none">
                <a:solidFill>
                  <a:schemeClr val="lt1"/>
                </a:solidFill>
                <a:ea typeface="Inter"/>
                <a:cs typeface="Inter"/>
                <a:sym typeface="Inter"/>
              </a:endParaRPr>
            </a:p>
          </p:txBody>
        </p:sp>
        <p:sp>
          <p:nvSpPr>
            <p:cNvPr id="7" name="Google Shape;1600;g23b5d3839b8_1_23">
              <a:extLst>
                <a:ext uri="{FF2B5EF4-FFF2-40B4-BE49-F238E27FC236}">
                  <a16:creationId xmlns:a16="http://schemas.microsoft.com/office/drawing/2014/main" id="{807D18F1-11CF-0617-2DB2-F7BBDBC441DA}"/>
                </a:ext>
              </a:extLst>
            </p:cNvPr>
            <p:cNvSpPr txBox="1"/>
            <p:nvPr/>
          </p:nvSpPr>
          <p:spPr>
            <a:xfrm>
              <a:off x="9855200" y="19787"/>
              <a:ext cx="2286000" cy="2103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-US" sz="2399" b="1" i="0" u="none" strike="noStrike" cap="none">
                  <a:solidFill>
                    <a:schemeClr val="lt1"/>
                  </a:solidFill>
                  <a:ea typeface="Inter SemiBold"/>
                  <a:cs typeface="Inter SemiBold"/>
                  <a:sym typeface="Inter SemiBold"/>
                </a:rPr>
                <a:t>3,000+ </a:t>
              </a:r>
            </a:p>
            <a:p>
              <a:pPr marL="0" marR="0" lvl="0" indent="0" algn="ctr" rtl="0"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endParaRPr sz="1000"/>
            </a:p>
            <a:p>
              <a:pPr marL="0" marR="0" lvl="0" indent="0" algn="ctr" rtl="0"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Projects</a:t>
              </a:r>
            </a:p>
            <a:p>
              <a:pPr marL="0" marR="0" lvl="0" indent="0" algn="ctr" rtl="0"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endParaRPr sz="1000" b="1" i="0" u="none" strike="noStrike" cap="none">
                <a:solidFill>
                  <a:schemeClr val="lt1"/>
                </a:solidFill>
                <a:ea typeface="Inter"/>
                <a:cs typeface="Inter"/>
                <a:sym typeface="Inter"/>
              </a:endParaRPr>
            </a:p>
            <a:p>
              <a:pPr marL="0" marR="0" lvl="0" indent="0" algn="ctr" rtl="0"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 Transforming the way </a:t>
              </a:r>
              <a:endParaRPr sz="1000" b="0" i="0" u="none" strike="noStrike" cap="none">
                <a:solidFill>
                  <a:schemeClr val="lt1"/>
                </a:solidFill>
                <a:ea typeface="Inter"/>
                <a:cs typeface="Inter"/>
                <a:sym typeface="Inter"/>
              </a:endParaRPr>
            </a:p>
            <a:p>
              <a:pPr marL="0" marR="0" lvl="0" indent="0" algn="ctr" rtl="0"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people do business</a:t>
              </a:r>
              <a:endParaRPr sz="1000" b="0" i="0" u="none" strike="noStrike" cap="none">
                <a:solidFill>
                  <a:schemeClr val="lt1"/>
                </a:solidFill>
                <a:ea typeface="Inter"/>
                <a:cs typeface="Inter"/>
                <a:sym typeface="Inter"/>
              </a:endParaRPr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000" b="0" i="0" u="none" strike="noStrike" cap="none">
                <a:solidFill>
                  <a:schemeClr val="lt1"/>
                </a:solidFill>
                <a:ea typeface="Inter"/>
                <a:cs typeface="Inter"/>
                <a:sym typeface="Inter"/>
              </a:endParaRPr>
            </a:p>
          </p:txBody>
        </p:sp>
        <p:sp>
          <p:nvSpPr>
            <p:cNvPr id="8" name="Google Shape;1601;g23b5d3839b8_1_23">
              <a:extLst>
                <a:ext uri="{FF2B5EF4-FFF2-40B4-BE49-F238E27FC236}">
                  <a16:creationId xmlns:a16="http://schemas.microsoft.com/office/drawing/2014/main" id="{C3C606FE-01B9-B085-A8AE-4D636A17DE52}"/>
                </a:ext>
              </a:extLst>
            </p:cNvPr>
            <p:cNvSpPr txBox="1"/>
            <p:nvPr/>
          </p:nvSpPr>
          <p:spPr>
            <a:xfrm>
              <a:off x="5181600" y="2148260"/>
              <a:ext cx="2286000" cy="2103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-US" sz="2399" b="1" i="0" u="none" strike="noStrike" cap="none">
                  <a:solidFill>
                    <a:schemeClr val="lt1"/>
                  </a:solidFill>
                  <a:ea typeface="Inter SemiBold"/>
                  <a:cs typeface="Inter SemiBold"/>
                  <a:sym typeface="Inter SemiBold"/>
                </a:rPr>
                <a:t>780+</a:t>
              </a:r>
            </a:p>
            <a:p>
              <a:pPr marL="0" marR="0" lvl="0" indent="0" algn="ctr" rtl="0"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-US" sz="1000" b="1" i="0" u="none" strike="noStrike" cap="none">
                  <a:solidFill>
                    <a:schemeClr val="lt1"/>
                  </a:solidFill>
                  <a:ea typeface="Inter SemiBold"/>
                  <a:cs typeface="Inter SemiBold"/>
                  <a:sym typeface="Inter SemiBold"/>
                </a:rPr>
                <a:t> </a:t>
              </a:r>
              <a:endParaRPr sz="1000"/>
            </a:p>
            <a:p>
              <a:pPr marL="0" marR="0" lvl="0" indent="0" algn="ctr" rtl="0"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Certifications</a:t>
              </a:r>
            </a:p>
            <a:p>
              <a:pPr marL="0" marR="0" lvl="0" indent="0" algn="ctr" rtl="0"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endParaRPr sz="1000" b="1" i="0" u="none" strike="noStrike" cap="none">
                <a:solidFill>
                  <a:schemeClr val="lt1"/>
                </a:solidFill>
                <a:ea typeface="Inter"/>
                <a:cs typeface="Inter"/>
                <a:sym typeface="Inter"/>
              </a:endParaRPr>
            </a:p>
            <a:p>
              <a:pPr marL="0" marR="0" lvl="0" indent="0" algn="ctr" rtl="0"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Passed ServiceNow </a:t>
              </a:r>
              <a:endParaRPr sz="1000"/>
            </a:p>
            <a:p>
              <a:pPr marL="0" marR="0" lvl="0" indent="0" algn="ctr" rtl="0"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Certifications</a:t>
              </a:r>
              <a:endParaRPr sz="1000" b="0" i="0" u="none" strike="noStrike" cap="none">
                <a:solidFill>
                  <a:schemeClr val="lt1"/>
                </a:solidFill>
                <a:ea typeface="Inter"/>
                <a:cs typeface="Inter"/>
                <a:sym typeface="Inter"/>
              </a:endParaRPr>
            </a:p>
          </p:txBody>
        </p:sp>
        <p:sp>
          <p:nvSpPr>
            <p:cNvPr id="9" name="Google Shape;1602;g23b5d3839b8_1_23">
              <a:extLst>
                <a:ext uri="{FF2B5EF4-FFF2-40B4-BE49-F238E27FC236}">
                  <a16:creationId xmlns:a16="http://schemas.microsoft.com/office/drawing/2014/main" id="{AC93D29B-71B9-8787-8EE2-50054ED35945}"/>
                </a:ext>
              </a:extLst>
            </p:cNvPr>
            <p:cNvSpPr txBox="1"/>
            <p:nvPr/>
          </p:nvSpPr>
          <p:spPr>
            <a:xfrm>
              <a:off x="9855200" y="2148260"/>
              <a:ext cx="2286000" cy="2103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2399" b="1" i="0" u="none" strike="noStrike" cap="none">
                  <a:solidFill>
                    <a:schemeClr val="lt1"/>
                  </a:solidFill>
                  <a:ea typeface="Inter SemiBold"/>
                  <a:cs typeface="Inter SemiBold"/>
                  <a:sym typeface="Inter SemiBold"/>
                </a:rPr>
                <a:t>1,100</a:t>
              </a:r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000" b="1" i="0" u="none" strike="noStrike" cap="none">
                  <a:solidFill>
                    <a:schemeClr val="lt1"/>
                  </a:solidFill>
                  <a:ea typeface="Inter SemiBold"/>
                  <a:cs typeface="Inter SemiBold"/>
                  <a:sym typeface="Inter SemiBold"/>
                </a:rPr>
                <a:t> </a:t>
              </a:r>
              <a:endParaRPr sz="1000"/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Cakes</a:t>
              </a:r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000" b="1" i="0" u="none" strike="noStrike" cap="none">
                <a:solidFill>
                  <a:schemeClr val="lt1"/>
                </a:solidFill>
                <a:ea typeface="Inter"/>
                <a:cs typeface="Inter"/>
                <a:sym typeface="Inter"/>
              </a:endParaRPr>
            </a:p>
            <a:p>
              <a:pPr marL="0" marR="0" lvl="0" indent="0" algn="ctr" rtl="0"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-US" sz="1000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C</a:t>
              </a:r>
              <a:r>
                <a:rPr lang="en-US" sz="1000" b="0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elebrating new go-lives</a:t>
              </a:r>
            </a:p>
            <a:p>
              <a:pPr marL="0" marR="0" lvl="0" indent="0" algn="ctr" rtl="0"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-US" sz="1000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w</a:t>
              </a:r>
              <a:r>
                <a:rPr lang="en-US" sz="1000" b="0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ith</a:t>
              </a:r>
              <a:r>
                <a:rPr lang="en-US" sz="1000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 </a:t>
              </a:r>
              <a:r>
                <a:rPr lang="en-US" sz="1000" b="0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our clients</a:t>
              </a:r>
              <a:endParaRPr sz="1000" b="0" i="0" u="none" strike="noStrike" cap="none">
                <a:solidFill>
                  <a:schemeClr val="lt1"/>
                </a:solidFill>
                <a:ea typeface="Inter"/>
                <a:cs typeface="Inter"/>
                <a:sym typeface="Inter"/>
              </a:endParaRPr>
            </a:p>
          </p:txBody>
        </p:sp>
        <p:sp>
          <p:nvSpPr>
            <p:cNvPr id="10" name="Google Shape;1603;g23b5d3839b8_1_23">
              <a:extLst>
                <a:ext uri="{FF2B5EF4-FFF2-40B4-BE49-F238E27FC236}">
                  <a16:creationId xmlns:a16="http://schemas.microsoft.com/office/drawing/2014/main" id="{AFC86422-60FC-D7BA-43BE-154ABFC7323E}"/>
                </a:ext>
              </a:extLst>
            </p:cNvPr>
            <p:cNvSpPr txBox="1"/>
            <p:nvPr/>
          </p:nvSpPr>
          <p:spPr>
            <a:xfrm>
              <a:off x="5181600" y="4281123"/>
              <a:ext cx="2286000" cy="2103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2399" b="1" i="0" u="none" strike="noStrike" cap="none">
                  <a:solidFill>
                    <a:schemeClr val="lt1"/>
                  </a:solidFill>
                  <a:ea typeface="Inter SemiBold"/>
                  <a:cs typeface="Inter SemiBold"/>
                  <a:sym typeface="Inter SemiBold"/>
                </a:rPr>
                <a:t>4.3/5</a:t>
              </a:r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000"/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Customer Satisfaction</a:t>
              </a:r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000" b="1"/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000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T</a:t>
              </a:r>
              <a:r>
                <a:rPr lang="en-US" sz="1000" b="0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housands of raving fans</a:t>
              </a:r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000"/>
            </a:p>
          </p:txBody>
        </p:sp>
        <p:sp>
          <p:nvSpPr>
            <p:cNvPr id="11" name="Google Shape;1604;g23b5d3839b8_1_23">
              <a:extLst>
                <a:ext uri="{FF2B5EF4-FFF2-40B4-BE49-F238E27FC236}">
                  <a16:creationId xmlns:a16="http://schemas.microsoft.com/office/drawing/2014/main" id="{4D866A62-482D-AC34-E540-8996855A2502}"/>
                </a:ext>
              </a:extLst>
            </p:cNvPr>
            <p:cNvSpPr txBox="1"/>
            <p:nvPr/>
          </p:nvSpPr>
          <p:spPr>
            <a:xfrm>
              <a:off x="7504494" y="4281123"/>
              <a:ext cx="2286000" cy="2103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2399" b="1" i="0" u="none" strike="noStrike" cap="none">
                  <a:solidFill>
                    <a:schemeClr val="lt1"/>
                  </a:solidFill>
                  <a:ea typeface="Inter SemiBold"/>
                  <a:cs typeface="Inter SemiBold"/>
                  <a:sym typeface="Inter SemiBold"/>
                </a:rPr>
                <a:t>10+</a:t>
              </a:r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000"/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 </a:t>
              </a:r>
              <a:r>
                <a:rPr lang="en-US" sz="1400" b="1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Languages Spoken</a:t>
              </a:r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000" b="1" i="0" u="none" strike="noStrike" cap="none">
                <a:solidFill>
                  <a:schemeClr val="lt1"/>
                </a:solidFill>
                <a:ea typeface="Inter"/>
                <a:cs typeface="Inter"/>
                <a:sym typeface="Inter"/>
              </a:endParaRPr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000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C</a:t>
              </a:r>
              <a:r>
                <a:rPr lang="en-US" sz="1000" b="0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elebrating the diversity</a:t>
              </a:r>
              <a:endParaRPr sz="1000"/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 in our crew</a:t>
              </a:r>
              <a:endParaRPr sz="1000" b="0" i="0" u="none" strike="noStrike" cap="none">
                <a:solidFill>
                  <a:schemeClr val="lt1"/>
                </a:solidFill>
                <a:ea typeface="Inter"/>
                <a:cs typeface="Inter"/>
                <a:sym typeface="Inter"/>
              </a:endParaRPr>
            </a:p>
          </p:txBody>
        </p:sp>
        <p:sp>
          <p:nvSpPr>
            <p:cNvPr id="12" name="Google Shape;1605;g23b5d3839b8_1_23">
              <a:extLst>
                <a:ext uri="{FF2B5EF4-FFF2-40B4-BE49-F238E27FC236}">
                  <a16:creationId xmlns:a16="http://schemas.microsoft.com/office/drawing/2014/main" id="{73970A44-7DFB-6269-7C20-59A340881BC7}"/>
                </a:ext>
              </a:extLst>
            </p:cNvPr>
            <p:cNvSpPr txBox="1"/>
            <p:nvPr/>
          </p:nvSpPr>
          <p:spPr>
            <a:xfrm>
              <a:off x="9855200" y="4281123"/>
              <a:ext cx="2286000" cy="2103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2399" b="1" i="0" u="none" strike="noStrike" cap="none">
                  <a:solidFill>
                    <a:schemeClr val="lt1"/>
                  </a:solidFill>
                  <a:ea typeface="Inter SemiBold"/>
                  <a:cs typeface="Inter SemiBold"/>
                  <a:sym typeface="Inter SemiBold"/>
                </a:rPr>
                <a:t>500+</a:t>
              </a:r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000" b="1" i="0" u="none" strike="noStrike" cap="none">
                  <a:solidFill>
                    <a:schemeClr val="lt1"/>
                  </a:solidFill>
                  <a:ea typeface="Inter SemiBold"/>
                  <a:cs typeface="Inter SemiBold"/>
                  <a:sym typeface="Inter SemiBold"/>
                </a:rPr>
                <a:t> </a:t>
              </a:r>
              <a:endParaRPr sz="1000"/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Problem Solvers</a:t>
              </a:r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000" b="1" i="0" u="none" strike="noStrike" cap="none">
                <a:solidFill>
                  <a:schemeClr val="lt1"/>
                </a:solidFill>
                <a:ea typeface="Inter"/>
                <a:cs typeface="Inter"/>
                <a:sym typeface="Inter"/>
              </a:endParaRPr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000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R</a:t>
              </a:r>
              <a:r>
                <a:rPr lang="en-US" sz="1000" b="0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eady to help you</a:t>
              </a:r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000" b="0" i="0" u="none" strike="noStrike" cap="none">
                <a:solidFill>
                  <a:schemeClr val="lt1"/>
                </a:solidFill>
                <a:ea typeface="Inter"/>
                <a:cs typeface="Inter"/>
                <a:sym typeface="Inter"/>
              </a:endParaRPr>
            </a:p>
          </p:txBody>
        </p:sp>
        <p:sp>
          <p:nvSpPr>
            <p:cNvPr id="13" name="Google Shape;1606;g23b5d3839b8_1_23">
              <a:extLst>
                <a:ext uri="{FF2B5EF4-FFF2-40B4-BE49-F238E27FC236}">
                  <a16:creationId xmlns:a16="http://schemas.microsoft.com/office/drawing/2014/main" id="{E7986034-2E85-6ED5-B992-C7D5D06D79F9}"/>
                </a:ext>
              </a:extLst>
            </p:cNvPr>
            <p:cNvSpPr txBox="1"/>
            <p:nvPr/>
          </p:nvSpPr>
          <p:spPr>
            <a:xfrm>
              <a:off x="7504494" y="2148260"/>
              <a:ext cx="2286000" cy="2103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2399" b="1" i="0" u="none" strike="noStrike" cap="none">
                  <a:solidFill>
                    <a:schemeClr val="lt1"/>
                  </a:solidFill>
                  <a:ea typeface="Inter Black"/>
                  <a:cs typeface="Inter Black"/>
                  <a:sym typeface="Inter Black"/>
                  <a:extLst>
                    <a:ext uri="http://customooxmlschemas.google.com/">
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"/>
                    </a:ext>
                  </a:extLst>
                </a:rPr>
                <a:t>1</a:t>
              </a:r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 </a:t>
              </a:r>
              <a:endParaRPr sz="1000"/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400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Global Team</a:t>
              </a:r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lang="en-US" sz="1000">
                <a:ea typeface="Inter"/>
                <a:cs typeface="Inter"/>
                <a:sym typeface="Inter"/>
              </a:endParaRPr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000">
                <a:ea typeface="Inter"/>
                <a:cs typeface="Inter"/>
                <a:sym typeface="Inter"/>
              </a:endParaRPr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000" b="0" i="0" u="none" strike="noStrike" cap="none">
                <a:solidFill>
                  <a:schemeClr val="lt1"/>
                </a:solidFill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16" name="Google Shape;1608;g23b5d3839b8_1_23">
            <a:extLst>
              <a:ext uri="{FF2B5EF4-FFF2-40B4-BE49-F238E27FC236}">
                <a16:creationId xmlns:a16="http://schemas.microsoft.com/office/drawing/2014/main" id="{EA50BA68-FC56-1828-075B-566FD03186D1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09441" y="1828800"/>
            <a:ext cx="685621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" name="Google Shape;1609;g23b5d3839b8_1_23" descr="A picture containing text, sign, outdoor, screenshot&#10;&#10;Description automatically generated">
            <a:extLst>
              <a:ext uri="{FF2B5EF4-FFF2-40B4-BE49-F238E27FC236}">
                <a16:creationId xmlns:a16="http://schemas.microsoft.com/office/drawing/2014/main" id="{7F02FC9D-6DD0-86FD-16A1-7A6729121EDB}"/>
              </a:ext>
            </a:extLst>
          </p:cNvPr>
          <p:cNvPicPr preferRelativeResize="0"/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6196" y="4963108"/>
            <a:ext cx="914162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610;g23b5d3839b8_1_23" descr="A picture containing text, sign, outdoor, screenshot&#10;&#10;Description automatically generated">
            <a:extLst>
              <a:ext uri="{FF2B5EF4-FFF2-40B4-BE49-F238E27FC236}">
                <a16:creationId xmlns:a16="http://schemas.microsoft.com/office/drawing/2014/main" id="{A084AC3A-E92C-48CE-F8F9-D17E8030D8C5}"/>
              </a:ext>
            </a:extLst>
          </p:cNvPr>
          <p:cNvPicPr preferRelativeResize="0"/>
          <p:nvPr userDrawn="1"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3710" y="4963108"/>
            <a:ext cx="914162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611;g23b5d3839b8_1_23" descr="A picture containing text, sign, outdoor, screenshot&#10;&#10;Description automatically generated">
            <a:extLst>
              <a:ext uri="{FF2B5EF4-FFF2-40B4-BE49-F238E27FC236}">
                <a16:creationId xmlns:a16="http://schemas.microsoft.com/office/drawing/2014/main" id="{B9809237-E210-28EA-9EFA-9401CA2CAAC7}"/>
              </a:ext>
            </a:extLst>
          </p:cNvPr>
          <p:cNvPicPr preferRelativeResize="0"/>
          <p:nvPr userDrawn="1"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94953" y="4963108"/>
            <a:ext cx="914162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D73BFE5-4C6B-65EB-DB67-73D0553D74C8}"/>
              </a:ext>
            </a:extLst>
          </p:cNvPr>
          <p:cNvSpPr txBox="1"/>
          <p:nvPr userDrawn="1"/>
        </p:nvSpPr>
        <p:spPr>
          <a:xfrm>
            <a:off x="609441" y="685800"/>
            <a:ext cx="4113728" cy="114299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3199" b="1" i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Your go-to</a:t>
            </a:r>
          </a:p>
          <a:p>
            <a:r>
              <a:rPr lang="en-US" sz="3199" b="1" i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experienced guide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8B22B8-9D19-DACF-C498-CE7CA1B99722}"/>
              </a:ext>
            </a:extLst>
          </p:cNvPr>
          <p:cNvSpPr txBox="1"/>
          <p:nvPr userDrawn="1"/>
        </p:nvSpPr>
        <p:spPr>
          <a:xfrm>
            <a:off x="609441" y="1828801"/>
            <a:ext cx="4570809" cy="1371593"/>
          </a:xfrm>
          <a:prstGeom prst="rect">
            <a:avLst/>
          </a:prstGeom>
          <a:noFill/>
        </p:spPr>
        <p:txBody>
          <a:bodyPr wrap="square" lIns="0" tIns="182832" rIns="0" bIns="0" rtlCol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/>
              <a:t>The challenges you’re up against are daunting,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/>
              <a:t>but with the right team and the experience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/>
              <a:t>they don’t have to be.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D48B2E-F33A-62AC-06FC-745B65CF69F0}"/>
              </a:ext>
            </a:extLst>
          </p:cNvPr>
          <p:cNvGrpSpPr/>
          <p:nvPr userDrawn="1"/>
        </p:nvGrpSpPr>
        <p:grpSpPr>
          <a:xfrm>
            <a:off x="1123669" y="3395954"/>
            <a:ext cx="2856741" cy="1371593"/>
            <a:chOff x="1123961" y="3395954"/>
            <a:chExt cx="2857485" cy="1371593"/>
          </a:xfrm>
        </p:grpSpPr>
        <p:pic>
          <p:nvPicPr>
            <p:cNvPr id="15" name="Google Shape;1612;g23b5d3839b8_1_23">
              <a:extLst>
                <a:ext uri="{FF2B5EF4-FFF2-40B4-BE49-F238E27FC236}">
                  <a16:creationId xmlns:a16="http://schemas.microsoft.com/office/drawing/2014/main" id="{50B2FF3B-B7DD-CFB7-232F-0997A23EDDA5}"/>
                </a:ext>
              </a:extLst>
            </p:cNvPr>
            <p:cNvPicPr preferRelativeResize="0"/>
            <p:nvPr userDrawn="1"/>
          </p:nvPicPr>
          <p:blipFill rotWithShape="1">
            <a:blip r:embed="rId6"/>
            <a:srcRect l="52000"/>
            <a:stretch/>
          </p:blipFill>
          <p:spPr>
            <a:xfrm>
              <a:off x="2609853" y="3395954"/>
              <a:ext cx="1371593" cy="13715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DCD112F-C7F1-01F1-F3AF-54BB47F076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1123961" y="3395954"/>
              <a:ext cx="1371593" cy="1371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1657764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Rocket Descript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1;p56">
            <a:extLst>
              <a:ext uri="{FF2B5EF4-FFF2-40B4-BE49-F238E27FC236}">
                <a16:creationId xmlns:a16="http://schemas.microsoft.com/office/drawing/2014/main" id="{5BEC1C6C-9AEB-AF4F-D552-C0F254BC067C}"/>
              </a:ext>
            </a:extLst>
          </p:cNvPr>
          <p:cNvSpPr/>
          <p:nvPr userDrawn="1"/>
        </p:nvSpPr>
        <p:spPr>
          <a:xfrm>
            <a:off x="0" y="0"/>
            <a:ext cx="12188825" cy="6400800"/>
          </a:xfrm>
          <a:prstGeom prst="rect">
            <a:avLst/>
          </a:prstGeom>
          <a:solidFill>
            <a:srgbClr val="301E57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1F6FCE-A9B1-F892-0029-98152AECFA43}"/>
              </a:ext>
            </a:extLst>
          </p:cNvPr>
          <p:cNvSpPr txBox="1"/>
          <p:nvPr userDrawn="1"/>
        </p:nvSpPr>
        <p:spPr>
          <a:xfrm>
            <a:off x="609441" y="0"/>
            <a:ext cx="4989800" cy="6400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999">
                <a:solidFill>
                  <a:schemeClr val="bg1"/>
                </a:solidFill>
                <a:latin typeface="+mj-lt"/>
              </a:rPr>
              <a:t>The go-to ServiceNow</a:t>
            </a:r>
          </a:p>
          <a:p>
            <a:pPr>
              <a:lnSpc>
                <a:spcPct val="150000"/>
              </a:lnSpc>
            </a:pPr>
            <a:r>
              <a:rPr lang="en-US" sz="2999">
                <a:solidFill>
                  <a:schemeClr val="bg1"/>
                </a:solidFill>
                <a:latin typeface="+mj-lt"/>
              </a:rPr>
              <a:t>guide for </a:t>
            </a:r>
            <a:r>
              <a:rPr lang="en-US" sz="2999" b="0">
                <a:solidFill>
                  <a:schemeClr val="bg1"/>
                </a:solidFill>
                <a:latin typeface="+mj-lt"/>
              </a:rPr>
              <a:t>global</a:t>
            </a:r>
          </a:p>
          <a:p>
            <a:pPr>
              <a:lnSpc>
                <a:spcPct val="150000"/>
              </a:lnSpc>
            </a:pPr>
            <a:r>
              <a:rPr lang="en-US" sz="2999" b="1">
                <a:solidFill>
                  <a:schemeClr val="bg1"/>
                </a:solidFill>
                <a:latin typeface="+mj-lt"/>
              </a:rPr>
              <a:t>enterprise leaders</a:t>
            </a:r>
          </a:p>
        </p:txBody>
      </p:sp>
    </p:spTree>
    <p:extLst>
      <p:ext uri="{BB962C8B-B14F-4D97-AF65-F5344CB8AC3E}">
        <p14:creationId xmlns:p14="http://schemas.microsoft.com/office/powerpoint/2010/main" val="3147386034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1;p56">
            <a:extLst>
              <a:ext uri="{FF2B5EF4-FFF2-40B4-BE49-F238E27FC236}">
                <a16:creationId xmlns:a16="http://schemas.microsoft.com/office/drawing/2014/main" id="{5BEC1C6C-9AEB-AF4F-D552-C0F254BC067C}"/>
              </a:ext>
            </a:extLst>
          </p:cNvPr>
          <p:cNvSpPr/>
          <p:nvPr userDrawn="1"/>
        </p:nvSpPr>
        <p:spPr>
          <a:xfrm>
            <a:off x="0" y="0"/>
            <a:ext cx="12188825" cy="6400800"/>
          </a:xfrm>
          <a:prstGeom prst="rect">
            <a:avLst/>
          </a:prstGeom>
          <a:solidFill>
            <a:srgbClr val="301E57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52;p56">
            <a:extLst>
              <a:ext uri="{FF2B5EF4-FFF2-40B4-BE49-F238E27FC236}">
                <a16:creationId xmlns:a16="http://schemas.microsoft.com/office/drawing/2014/main" id="{0CB23BA9-65BD-F2B7-0BA6-10C047A0169F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66522" y="698741"/>
            <a:ext cx="10055781" cy="2730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3999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Title Text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76664851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E2CDE-D140-2399-D821-549B12524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1828800"/>
            <a:ext cx="10969943" cy="25146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999">
                <a:solidFill>
                  <a:srgbClr val="311E57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BEA69B-962E-76E8-7C5F-FA9AD900DD4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441" y="4343401"/>
            <a:ext cx="10969943" cy="18288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399">
                <a:solidFill>
                  <a:srgbClr val="6C7986"/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267731482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acku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DFCA92-F57D-35F7-0853-F68B06C0741F}"/>
              </a:ext>
            </a:extLst>
          </p:cNvPr>
          <p:cNvSpPr txBox="1"/>
          <p:nvPr userDrawn="1"/>
        </p:nvSpPr>
        <p:spPr>
          <a:xfrm>
            <a:off x="609441" y="1600200"/>
            <a:ext cx="10969942" cy="2971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3999" b="1" i="0">
                <a:solidFill>
                  <a:schemeClr val="tx2"/>
                </a:solidFill>
                <a:latin typeface="+mj-lt"/>
                <a:ea typeface="Inter" panose="02000503000000020004" pitchFamily="2" charset="0"/>
                <a:cs typeface="Arial" panose="020B0604020202020204" pitchFamily="34" charset="0"/>
              </a:rPr>
              <a:t>Supplemental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0842649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/30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B20C155-FD1C-B060-A980-2BFF9E3F1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6856213" cy="1128422"/>
          </a:xfrm>
          <a:prstGeom prst="rect">
            <a:avLst/>
          </a:prstGeom>
        </p:spPr>
        <p:txBody>
          <a:bodyPr wrap="square" bIns="91440" anchor="b">
            <a:noAutofit/>
          </a:bodyPr>
          <a:lstStyle>
            <a:lvl1pPr>
              <a:defRPr sz="3199">
                <a:solidFill>
                  <a:srgbClr val="311E57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E92C7AA-ED4F-33C0-11F1-95380F35489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79817" y="1143000"/>
            <a:ext cx="3199567" cy="5029200"/>
          </a:xfrm>
        </p:spPr>
        <p:txBody>
          <a:bodyPr wrap="square" tIns="0" anchor="t">
            <a:normAutofit/>
          </a:bodyPr>
          <a:lstStyle>
            <a:lvl1pPr marL="0" indent="0">
              <a:buNone/>
              <a:defRPr sz="2199" b="1">
                <a:solidFill>
                  <a:srgbClr val="311E57"/>
                </a:solidFill>
              </a:defRPr>
            </a:lvl1pPr>
            <a:lvl2pPr marL="457063" indent="0">
              <a:buNone/>
              <a:defRPr sz="2199" b="1">
                <a:solidFill>
                  <a:srgbClr val="311E57"/>
                </a:solidFill>
              </a:defRPr>
            </a:lvl2pPr>
            <a:lvl3pPr marL="914126" indent="0">
              <a:buNone/>
              <a:defRPr sz="2199" b="1">
                <a:solidFill>
                  <a:srgbClr val="311E57"/>
                </a:solidFill>
              </a:defRPr>
            </a:lvl3pPr>
            <a:lvl4pPr marL="1371189" indent="0">
              <a:buNone/>
              <a:defRPr sz="2199" b="1">
                <a:solidFill>
                  <a:srgbClr val="311E57"/>
                </a:solidFill>
              </a:defRPr>
            </a:lvl4pPr>
            <a:lvl5pPr marL="1828251" indent="0">
              <a:buNone/>
              <a:defRPr sz="2199" b="1">
                <a:solidFill>
                  <a:srgbClr val="311E57"/>
                </a:solidFill>
              </a:defRPr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71751A4-B1D8-A87A-B1E5-F6A8280550C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828800"/>
            <a:ext cx="6856215" cy="4343400"/>
          </a:xfrm>
        </p:spPr>
        <p:txBody>
          <a:bodyPr wrap="square" tIns="91440"/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First level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92159EDE-DD2C-8F64-9DAB-D5BBD204DE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42A75E-0222-9333-592C-A0F618BDDD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428" y="6415378"/>
            <a:ext cx="1568106" cy="44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91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</p15:sldGuideLst>
    </p:ext>
  </p:extLst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8087618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1724913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5440909-07E6-448B-8B11-BCE24BAF394E}"/>
              </a:ext>
            </a:extLst>
          </p:cNvPr>
          <p:cNvSpPr txBox="1"/>
          <p:nvPr userDrawn="1"/>
        </p:nvSpPr>
        <p:spPr>
          <a:xfrm>
            <a:off x="393507" y="309531"/>
            <a:ext cx="4927794" cy="56414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6798" b="1" spc="-150" baseline="0">
                <a:solidFill>
                  <a:schemeClr val="bg1"/>
                </a:solidFill>
              </a:rPr>
              <a:t>Our work makes </a:t>
            </a:r>
            <a:br>
              <a:rPr lang="en-US" sz="6798" b="1" spc="-150" baseline="0">
                <a:solidFill>
                  <a:schemeClr val="bg1"/>
                </a:solidFill>
              </a:rPr>
            </a:br>
            <a:r>
              <a:rPr lang="en-US" sz="6798" b="1" spc="-150" baseline="0">
                <a:solidFill>
                  <a:schemeClr val="bg1"/>
                </a:solidFill>
              </a:rPr>
              <a:t>the world work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5D3E1E-E675-4DE7-9559-E26667D92B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22736" y="685800"/>
            <a:ext cx="3656648" cy="4114800"/>
          </a:xfrm>
        </p:spPr>
        <p:txBody>
          <a:bodyPr>
            <a:normAutofit/>
          </a:bodyPr>
          <a:lstStyle>
            <a:lvl1pPr marL="0" indent="0">
              <a:buNone/>
              <a:defRPr sz="1799">
                <a:solidFill>
                  <a:srgbClr val="6C7986"/>
                </a:solidFill>
              </a:defRPr>
            </a:lvl1pPr>
            <a:lvl2pPr>
              <a:buClr>
                <a:schemeClr val="tx1"/>
              </a:buClr>
              <a:defRPr sz="1799">
                <a:solidFill>
                  <a:srgbClr val="6C7986"/>
                </a:solidFill>
              </a:defRPr>
            </a:lvl2pPr>
            <a:lvl3pPr>
              <a:buClr>
                <a:schemeClr val="tx1"/>
              </a:buClr>
              <a:defRPr sz="1799">
                <a:solidFill>
                  <a:srgbClr val="6C7986"/>
                </a:solidFill>
              </a:defRPr>
            </a:lvl3pPr>
            <a:lvl4pPr>
              <a:buClr>
                <a:schemeClr val="tx1"/>
              </a:buClr>
              <a:defRPr sz="1799">
                <a:solidFill>
                  <a:srgbClr val="6C7986"/>
                </a:solidFill>
              </a:defRPr>
            </a:lvl4pPr>
            <a:lvl5pPr>
              <a:buClr>
                <a:schemeClr val="tx1"/>
              </a:buClr>
              <a:defRPr sz="1799">
                <a:solidFill>
                  <a:srgbClr val="6C7986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049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EA569AE-91AE-D038-F8CB-8B8B7B3FF7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</p:spPr>
        <p:txBody>
          <a:bodyPr vert="horz" wrap="square" lIns="0" tIns="45720" rIns="0" bIns="91440" rtlCol="0" anchor="t">
            <a:normAutofit/>
          </a:bodyPr>
          <a:lstStyle>
            <a:lvl1pPr>
              <a:defRPr>
                <a:solidFill>
                  <a:srgbClr val="311E57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600904727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EA569AE-91AE-D038-F8CB-8B8B7B3FF7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</p:spPr>
        <p:txBody>
          <a:bodyPr vert="horz" wrap="square" lIns="0" tIns="45720" rIns="0" bIns="91440" rtlCol="0" anchor="ctr">
            <a:normAutofit/>
          </a:bodyPr>
          <a:lstStyle>
            <a:lvl1pPr>
              <a:defRPr>
                <a:solidFill>
                  <a:srgbClr val="311E57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E4C64C91-002D-5B70-7AFE-21F4F4BB661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3085093738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5DB5140-EE1F-618F-193D-B87DF360BCD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441" y="3200400"/>
            <a:ext cx="10969943" cy="2057400"/>
          </a:xfrm>
        </p:spPr>
        <p:txBody>
          <a:bodyPr/>
          <a:lstStyle>
            <a:lvl1pPr marL="0" indent="0" algn="ctr">
              <a:buNone/>
              <a:defRPr sz="2399">
                <a:solidFill>
                  <a:srgbClr val="6C7986"/>
                </a:solidFill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9C1A83E5-521E-6329-B11D-26689AD7341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2489" y="0"/>
            <a:ext cx="4570809" cy="68580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708DF00-3449-F6D7-C49E-173837E299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2514600"/>
          </a:xfrm>
          <a:prstGeom prst="rect">
            <a:avLst/>
          </a:prstGeom>
        </p:spPr>
        <p:txBody>
          <a:bodyPr anchor="b"/>
          <a:lstStyle>
            <a:lvl1pPr algn="ctr">
              <a:defRPr sz="3999"/>
            </a:lvl1pPr>
          </a:lstStyle>
          <a:p>
            <a:r>
              <a:rPr lang="en-US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685472333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35DAB3F3-9C1E-3384-8191-D24A04C737CC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12188825" cy="4343400"/>
          </a:xfrm>
          <a:solidFill>
            <a:schemeClr val="tx1"/>
          </a:solidFill>
        </p:spPr>
        <p:txBody>
          <a:bodyPr anchor="t"/>
          <a:lstStyle>
            <a:lvl1pPr marL="0" indent="0" algn="ctr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Picture	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09F14A5-FED4-DB03-EF5A-59277B586B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441" y="4800600"/>
            <a:ext cx="10969943" cy="1371600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algn="l">
              <a:defRPr sz="3199">
                <a:solidFill>
                  <a:srgbClr val="311E57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819302637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5DB5140-EE1F-618F-193D-B87DF360BCD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441" y="2286000"/>
            <a:ext cx="10969943" cy="2286000"/>
          </a:xfrm>
        </p:spPr>
        <p:txBody>
          <a:bodyPr/>
          <a:lstStyle>
            <a:lvl1pPr marL="0" indent="0" algn="l">
              <a:buNone/>
              <a:defRPr sz="2399">
                <a:solidFill>
                  <a:srgbClr val="311E57"/>
                </a:solidFill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9C1A83E5-521E-6329-B11D-26689AD7341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2489" y="0"/>
            <a:ext cx="4570809" cy="68580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2944336630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1;p56">
            <a:extLst>
              <a:ext uri="{FF2B5EF4-FFF2-40B4-BE49-F238E27FC236}">
                <a16:creationId xmlns:a16="http://schemas.microsoft.com/office/drawing/2014/main" id="{5BEC1C6C-9AEB-AF4F-D552-C0F254BC067C}"/>
              </a:ext>
            </a:extLst>
          </p:cNvPr>
          <p:cNvSpPr/>
          <p:nvPr userDrawn="1"/>
        </p:nvSpPr>
        <p:spPr>
          <a:xfrm>
            <a:off x="0" y="0"/>
            <a:ext cx="12188825" cy="6400800"/>
          </a:xfrm>
          <a:prstGeom prst="rect">
            <a:avLst/>
          </a:prstGeom>
          <a:solidFill>
            <a:srgbClr val="301E57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chemeClr val="lt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52;p56">
            <a:extLst>
              <a:ext uri="{FF2B5EF4-FFF2-40B4-BE49-F238E27FC236}">
                <a16:creationId xmlns:a16="http://schemas.microsoft.com/office/drawing/2014/main" id="{0CB23BA9-65BD-F2B7-0BA6-10C047A0169F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66522" y="698741"/>
            <a:ext cx="10055781" cy="2730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2399" b="0">
                <a:solidFill>
                  <a:schemeClr val="lt1"/>
                </a:solidFill>
                <a:latin typeface="+mn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Subtitle</a:t>
            </a:r>
            <a:endParaRPr/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FF469B2C-C9DA-57BE-9E50-B3770033EA8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2489" y="0"/>
            <a:ext cx="4570809" cy="68580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1799" b="1">
                <a:solidFill>
                  <a:srgbClr val="FFFFFF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3509696997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80;p4">
            <a:extLst>
              <a:ext uri="{FF2B5EF4-FFF2-40B4-BE49-F238E27FC236}">
                <a16:creationId xmlns:a16="http://schemas.microsoft.com/office/drawing/2014/main" id="{98199E2E-2E79-7F42-23A7-5E1ACA65DF99}"/>
              </a:ext>
            </a:extLst>
          </p:cNvPr>
          <p:cNvSpPr/>
          <p:nvPr userDrawn="1"/>
        </p:nvSpPr>
        <p:spPr>
          <a:xfrm>
            <a:off x="609441" y="2057400"/>
            <a:ext cx="5027890" cy="2743200"/>
          </a:xfrm>
          <a:prstGeom prst="rect">
            <a:avLst/>
          </a:prstGeom>
          <a:solidFill>
            <a:srgbClr val="301E5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D09B1C9-E858-C5B2-590F-67A7BEFFD6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0671" y="2286000"/>
            <a:ext cx="4572726" cy="685800"/>
          </a:xfrm>
        </p:spPr>
        <p:txBody>
          <a:bodyPr>
            <a:normAutofit/>
          </a:bodyPr>
          <a:lstStyle>
            <a:lvl1pPr marL="0" indent="0" algn="l">
              <a:buNone/>
              <a:defRPr sz="1799">
                <a:solidFill>
                  <a:schemeClr val="bg1"/>
                </a:solidFill>
                <a:latin typeface="+mj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CASE STUDY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1E8275-CC38-193B-9C84-16CB446CA0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0671" y="2971800"/>
            <a:ext cx="4572726" cy="16001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Client Name</a:t>
            </a:r>
          </a:p>
        </p:txBody>
      </p:sp>
    </p:spTree>
    <p:extLst>
      <p:ext uri="{BB962C8B-B14F-4D97-AF65-F5344CB8AC3E}">
        <p14:creationId xmlns:p14="http://schemas.microsoft.com/office/powerpoint/2010/main" val="3702915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1A53C9E-D002-4B60-EFA5-7CFF0B2DA17F}"/>
              </a:ext>
            </a:extLst>
          </p:cNvPr>
          <p:cNvSpPr/>
          <p:nvPr userDrawn="1"/>
        </p:nvSpPr>
        <p:spPr>
          <a:xfrm>
            <a:off x="0" y="0"/>
            <a:ext cx="815127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B20C155-FD1C-B060-A980-2BFF9E3F1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1600200"/>
            <a:ext cx="6856214" cy="1600200"/>
          </a:xfrm>
          <a:prstGeom prst="rect">
            <a:avLst/>
          </a:prstGeom>
        </p:spPr>
        <p:txBody>
          <a:bodyPr wrap="square" rIns="457200" bIns="91440" anchor="b">
            <a:noAutofit/>
          </a:bodyPr>
          <a:lstStyle>
            <a:lvl1pPr>
              <a:defRPr sz="3199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71751A4-B1D8-A87A-B1E5-F6A8280550C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3200400"/>
            <a:ext cx="6856214" cy="685801"/>
          </a:xfrm>
        </p:spPr>
        <p:txBody>
          <a:bodyPr wrap="square" tIns="91440" rIns="457200">
            <a:normAutofit/>
          </a:bodyPr>
          <a:lstStyle>
            <a:lvl1pPr marL="0" indent="0">
              <a:buNone/>
              <a:defRPr sz="1799">
                <a:solidFill>
                  <a:schemeClr val="bg1"/>
                </a:solidFill>
                <a:latin typeface="+mn-lt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PRESENTATION TYPE OR SUBTITLE</a:t>
            </a: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A41E3AB-7BB9-BE82-9EE4-8D91F211B4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240" y="510276"/>
            <a:ext cx="1966907" cy="555189"/>
          </a:xfrm>
          <a:prstGeom prst="rect">
            <a:avLst/>
          </a:prstGeom>
        </p:spPr>
      </p:pic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1818627-D876-A32E-D884-DF528794D1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151277" y="0"/>
            <a:ext cx="3963144" cy="685800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3199">
                <a:solidFill>
                  <a:schemeClr val="bg1"/>
                </a:solidFill>
                <a:latin typeface="+mn-lt"/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AB4D60D-DAC6-64DE-A6CF-BA2C4AF731F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441" y="3886199"/>
            <a:ext cx="6856214" cy="1828801"/>
          </a:xfrm>
        </p:spPr>
        <p:txBody>
          <a:bodyPr wrap="square" tIns="91440" rIns="457200" b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ea typeface="Inter" panose="02000503000000020004" pitchFamily="2" charset="0"/>
                <a:cs typeface="Arial" panose="020B0604020202020204" pitchFamily="34" charset="0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First Last Name</a:t>
            </a:r>
          </a:p>
          <a:p>
            <a:pPr lvl="0"/>
            <a:r>
              <a:rPr lang="en-US"/>
              <a:t>Speaker 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AC7BB0-EB5C-7640-6353-FB7E6FC6D74D}"/>
              </a:ext>
            </a:extLst>
          </p:cNvPr>
          <p:cNvSpPr txBox="1"/>
          <p:nvPr userDrawn="1"/>
        </p:nvSpPr>
        <p:spPr>
          <a:xfrm>
            <a:off x="609441" y="989815"/>
            <a:ext cx="2285405" cy="24622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r>
              <a:rPr lang="en-US" sz="1300" b="1">
                <a:solidFill>
                  <a:schemeClr val="bg1"/>
                </a:solidFill>
                <a:latin typeface="+mj-lt"/>
              </a:rPr>
              <a:t>Go Beyond Workflows™️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9F602FD-16C8-20B9-EE0A-D4AF278561FA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609441" y="5715001"/>
            <a:ext cx="6856214" cy="457201"/>
          </a:xfrm>
        </p:spPr>
        <p:txBody>
          <a:bodyPr wrap="square" tIns="91440" rIns="457200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fld id="{66079D00-5ACF-5744-AB92-895B98C6A1D2}" type="datetime4">
              <a:rPr lang="en-US" smtClean="0"/>
              <a:t>April 15, 2023</a:t>
            </a:fld>
            <a:endParaRPr lang="en-US"/>
          </a:p>
        </p:txBody>
      </p:sp>
      <p:grpSp>
        <p:nvGrpSpPr>
          <p:cNvPr id="24" name="Google Shape;57;p1">
            <a:extLst>
              <a:ext uri="{FF2B5EF4-FFF2-40B4-BE49-F238E27FC236}">
                <a16:creationId xmlns:a16="http://schemas.microsoft.com/office/drawing/2014/main" id="{A8B1770F-F186-CC83-92F5-04E1C48C7EFC}"/>
              </a:ext>
            </a:extLst>
          </p:cNvPr>
          <p:cNvGrpSpPr/>
          <p:nvPr userDrawn="1"/>
        </p:nvGrpSpPr>
        <p:grpSpPr>
          <a:xfrm rot="16200000" flipH="1">
            <a:off x="8722624" y="3394602"/>
            <a:ext cx="6858000" cy="74404"/>
            <a:chOff x="-600" y="0"/>
            <a:chExt cx="7289973" cy="267900"/>
          </a:xfrm>
        </p:grpSpPr>
        <p:sp>
          <p:nvSpPr>
            <p:cNvPr id="25" name="Google Shape;58;p1">
              <a:extLst>
                <a:ext uri="{FF2B5EF4-FFF2-40B4-BE49-F238E27FC236}">
                  <a16:creationId xmlns:a16="http://schemas.microsoft.com/office/drawing/2014/main" id="{682749C8-5F5A-362F-4791-7E696EC0782E}"/>
                </a:ext>
              </a:extLst>
            </p:cNvPr>
            <p:cNvSpPr/>
            <p:nvPr/>
          </p:nvSpPr>
          <p:spPr>
            <a:xfrm>
              <a:off x="-600" y="0"/>
              <a:ext cx="1220400" cy="2679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9;p1">
              <a:extLst>
                <a:ext uri="{FF2B5EF4-FFF2-40B4-BE49-F238E27FC236}">
                  <a16:creationId xmlns:a16="http://schemas.microsoft.com/office/drawing/2014/main" id="{E4355C5C-5B68-9561-43BB-485072CBFFAA}"/>
                </a:ext>
              </a:extLst>
            </p:cNvPr>
            <p:cNvSpPr/>
            <p:nvPr/>
          </p:nvSpPr>
          <p:spPr>
            <a:xfrm>
              <a:off x="1219800" y="0"/>
              <a:ext cx="1220400" cy="267900"/>
            </a:xfrm>
            <a:prstGeom prst="rect">
              <a:avLst/>
            </a:prstGeom>
            <a:solidFill>
              <a:srgbClr val="E64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60;p1">
              <a:extLst>
                <a:ext uri="{FF2B5EF4-FFF2-40B4-BE49-F238E27FC236}">
                  <a16:creationId xmlns:a16="http://schemas.microsoft.com/office/drawing/2014/main" id="{A8D96F98-E9FC-8F99-2663-604401B59635}"/>
                </a:ext>
              </a:extLst>
            </p:cNvPr>
            <p:cNvSpPr/>
            <p:nvPr/>
          </p:nvSpPr>
          <p:spPr>
            <a:xfrm>
              <a:off x="2438400" y="0"/>
              <a:ext cx="1220400" cy="267900"/>
            </a:xfrm>
            <a:prstGeom prst="rect">
              <a:avLst/>
            </a:prstGeom>
            <a:solidFill>
              <a:srgbClr val="1EA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61;p1">
              <a:extLst>
                <a:ext uri="{FF2B5EF4-FFF2-40B4-BE49-F238E27FC236}">
                  <a16:creationId xmlns:a16="http://schemas.microsoft.com/office/drawing/2014/main" id="{7C834753-ACA1-77CF-13C9-185F6AC00949}"/>
                </a:ext>
              </a:extLst>
            </p:cNvPr>
            <p:cNvSpPr/>
            <p:nvPr/>
          </p:nvSpPr>
          <p:spPr>
            <a:xfrm>
              <a:off x="3658800" y="0"/>
              <a:ext cx="1220400" cy="267900"/>
            </a:xfrm>
            <a:prstGeom prst="rect">
              <a:avLst/>
            </a:prstGeom>
            <a:solidFill>
              <a:srgbClr val="FFB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62;p1">
              <a:extLst>
                <a:ext uri="{FF2B5EF4-FFF2-40B4-BE49-F238E27FC236}">
                  <a16:creationId xmlns:a16="http://schemas.microsoft.com/office/drawing/2014/main" id="{0C2ABA03-EC99-7258-91CE-BF5EF0E92295}"/>
                </a:ext>
              </a:extLst>
            </p:cNvPr>
            <p:cNvSpPr/>
            <p:nvPr/>
          </p:nvSpPr>
          <p:spPr>
            <a:xfrm>
              <a:off x="4868975" y="0"/>
              <a:ext cx="1220400" cy="267900"/>
            </a:xfrm>
            <a:prstGeom prst="rect">
              <a:avLst/>
            </a:prstGeom>
            <a:solidFill>
              <a:srgbClr val="BC9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63;p1">
              <a:extLst>
                <a:ext uri="{FF2B5EF4-FFF2-40B4-BE49-F238E27FC236}">
                  <a16:creationId xmlns:a16="http://schemas.microsoft.com/office/drawing/2014/main" id="{6080C1A6-B098-352F-C26F-381A3222D8CC}"/>
                </a:ext>
              </a:extLst>
            </p:cNvPr>
            <p:cNvSpPr/>
            <p:nvPr/>
          </p:nvSpPr>
          <p:spPr>
            <a:xfrm>
              <a:off x="6089373" y="0"/>
              <a:ext cx="1200000" cy="2679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87266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/30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B20C155-FD1C-B060-A980-2BFF9E3F1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6399133" cy="1143000"/>
          </a:xfrm>
          <a:prstGeom prst="rect">
            <a:avLst/>
          </a:prstGeom>
        </p:spPr>
        <p:txBody>
          <a:bodyPr wrap="square" bIns="91440" anchor="b">
            <a:noAutofit/>
          </a:bodyPr>
          <a:lstStyle>
            <a:lvl1pPr>
              <a:lnSpc>
                <a:spcPct val="100000"/>
              </a:lnSpc>
              <a:defRPr sz="3199">
                <a:solidFill>
                  <a:srgbClr val="311E57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71751A4-B1D8-A87A-B1E5-F6A8280550C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828800"/>
            <a:ext cx="6399133" cy="4343400"/>
          </a:xfrm>
        </p:spPr>
        <p:txBody>
          <a:bodyPr wrap="square" tIns="91440"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4395D7-8B10-5A42-EBA2-8FC2A56FFC03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7922737" y="1828800"/>
            <a:ext cx="3656647" cy="4343400"/>
          </a:xfrm>
        </p:spPr>
        <p:txBody>
          <a:bodyPr wrap="square" tIns="91440"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0BED70B-51D6-025C-A37B-EB786B8416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2736" y="685800"/>
            <a:ext cx="3656648" cy="1143000"/>
          </a:xfrm>
        </p:spPr>
        <p:txBody>
          <a:bodyPr wrap="square" bIns="91440" anchor="b">
            <a:noAutofit/>
          </a:bodyPr>
          <a:lstStyle>
            <a:lvl1pPr marL="0" indent="0">
              <a:lnSpc>
                <a:spcPct val="100000"/>
              </a:lnSpc>
              <a:buNone/>
              <a:defRPr sz="3199" b="1" i="0">
                <a:solidFill>
                  <a:srgbClr val="311E57"/>
                </a:solidFill>
                <a:latin typeface="+mj-lt"/>
                <a:ea typeface="Inter" panose="02000503000000020004" pitchFamily="2" charset="0"/>
                <a:cs typeface="Arial" panose="020B0604020202020204" pitchFamily="34" charset="0"/>
              </a:defRPr>
            </a:lvl1pPr>
            <a:lvl2pPr marL="457063" indent="0">
              <a:buNone/>
              <a:defRPr sz="3199"/>
            </a:lvl2pPr>
            <a:lvl3pPr>
              <a:defRPr sz="3199"/>
            </a:lvl3pPr>
            <a:lvl4pPr>
              <a:defRPr sz="3199"/>
            </a:lvl4pPr>
            <a:lvl5pPr>
              <a:defRPr sz="3199"/>
            </a:lvl5pPr>
          </a:lstStyle>
          <a:p>
            <a:pPr lvl="0"/>
            <a:r>
              <a:rPr lang="en-US"/>
              <a:t>Secondary headline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16E21151-2593-F934-86B5-B57441CDE3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82B8DB-4777-95A3-ECFA-28238F4A854E}"/>
              </a:ext>
            </a:extLst>
          </p:cNvPr>
          <p:cNvCxnSpPr/>
          <p:nvPr userDrawn="1"/>
        </p:nvCxnSpPr>
        <p:spPr>
          <a:xfrm>
            <a:off x="7467491" y="0"/>
            <a:ext cx="0" cy="640080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4816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9D1800A6-53A6-A421-F4CB-0039D59147FF}"/>
              </a:ext>
            </a:extLst>
          </p:cNvPr>
          <p:cNvSpPr txBox="1">
            <a:spLocks/>
          </p:cNvSpPr>
          <p:nvPr userDrawn="1"/>
        </p:nvSpPr>
        <p:spPr>
          <a:xfrm>
            <a:off x="8076138" y="2772300"/>
            <a:ext cx="546" cy="656700"/>
          </a:xfrm>
          <a:custGeom>
            <a:avLst/>
            <a:gdLst>
              <a:gd name="connsiteX0" fmla="*/ 0 w 546"/>
              <a:gd name="connsiteY0" fmla="*/ 0 h 656700"/>
              <a:gd name="connsiteX1" fmla="*/ 546 w 546"/>
              <a:gd name="connsiteY1" fmla="*/ 0 h 656700"/>
              <a:gd name="connsiteX2" fmla="*/ 546 w 546"/>
              <a:gd name="connsiteY2" fmla="*/ 656700 h 656700"/>
              <a:gd name="connsiteX3" fmla="*/ 0 w 546"/>
              <a:gd name="connsiteY3" fmla="*/ 656700 h 656700"/>
              <a:gd name="connsiteX4" fmla="*/ 0 w 546"/>
              <a:gd name="connsiteY4" fmla="*/ 0 h 65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" h="656700">
                <a:moveTo>
                  <a:pt x="0" y="0"/>
                </a:moveTo>
                <a:lnTo>
                  <a:pt x="546" y="0"/>
                </a:lnTo>
                <a:lnTo>
                  <a:pt x="546" y="656700"/>
                </a:lnTo>
                <a:lnTo>
                  <a:pt x="0" y="65670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txBody>
          <a:bodyPr vert="horz" wrap="square" lIns="0" tIns="0" rIns="0" bIns="0" rtlCol="0">
            <a:noAutofit/>
          </a:bodyPr>
          <a:lstStyle>
            <a:lvl1pPr marL="0" indent="0" algn="ctr" defTabSz="2286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bg1"/>
                </a:solidFill>
                <a:latin typeface="+mn-lt"/>
                <a:ea typeface="Inter" panose="02000503000000020004" pitchFamily="2" charset="0"/>
                <a:cs typeface="Arial" panose="020B0604020202020204" pitchFamily="34" charset="0"/>
              </a:defRPr>
            </a:lvl1pPr>
            <a:lvl2pPr marL="685800" indent="-228600" algn="l" defTabSz="2286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+mn-lt"/>
                <a:ea typeface="Inter" panose="02000503000000020004" pitchFamily="2" charset="0"/>
                <a:cs typeface="Arial" panose="020B0604020202020204" pitchFamily="34" charset="0"/>
              </a:defRPr>
            </a:lvl2pPr>
            <a:lvl3pPr marL="1143000" indent="-228600" algn="l" defTabSz="2286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Inter" panose="02000503000000020004" pitchFamily="2" charset="0"/>
                <a:cs typeface="Arial" panose="020B0604020202020204" pitchFamily="34" charset="0"/>
              </a:defRPr>
            </a:lvl3pPr>
            <a:lvl4pPr marL="1600200" indent="-228600" algn="l" defTabSz="2286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1"/>
                </a:solidFill>
                <a:latin typeface="+mn-lt"/>
                <a:ea typeface="Inter" panose="02000503000000020004" pitchFamily="2" charset="0"/>
                <a:cs typeface="Arial" panose="020B0604020202020204" pitchFamily="34" charset="0"/>
              </a:defRPr>
            </a:lvl4pPr>
            <a:lvl5pPr marL="2057400" indent="-228600" algn="l" defTabSz="2286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1"/>
                </a:solidFill>
                <a:latin typeface="+mn-lt"/>
                <a:ea typeface="Inter" panose="02000503000000020004" pitchFamily="2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3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BD4ED-BD8C-FF18-CB00-882DD8F787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2" y="685800"/>
            <a:ext cx="3656647" cy="11430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399">
                <a:solidFill>
                  <a:srgbClr val="311E57"/>
                </a:solidFill>
              </a:defRPr>
            </a:lvl1pPr>
          </a:lstStyle>
          <a:p>
            <a:r>
              <a:rPr lang="en-US"/>
              <a:t>Solution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B63F6-88C2-FB0D-1529-052323F830B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828800"/>
            <a:ext cx="3656646" cy="4343400"/>
          </a:xfrm>
        </p:spPr>
        <p:txBody>
          <a:bodyPr tIns="182880"/>
          <a:lstStyle>
            <a:lvl1pPr marL="0" indent="0">
              <a:lnSpc>
                <a:spcPct val="120000"/>
              </a:lnSpc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D20E3B10-03A0-6437-7B5D-3FA6C83754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3656646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 or “Case Study”</a:t>
            </a:r>
          </a:p>
        </p:txBody>
      </p:sp>
      <p:sp>
        <p:nvSpPr>
          <p:cNvPr id="8" name="Google Shape;826;g2376dc73dc0_0_1">
            <a:extLst>
              <a:ext uri="{FF2B5EF4-FFF2-40B4-BE49-F238E27FC236}">
                <a16:creationId xmlns:a16="http://schemas.microsoft.com/office/drawing/2014/main" id="{ADC30F87-10E1-F66C-6AA0-041938FB99F9}"/>
              </a:ext>
            </a:extLst>
          </p:cNvPr>
          <p:cNvSpPr/>
          <p:nvPr userDrawn="1"/>
        </p:nvSpPr>
        <p:spPr>
          <a:xfrm>
            <a:off x="6531991" y="1262094"/>
            <a:ext cx="3676142" cy="36771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5A5DD952-1B51-B038-03D4-A4F44CB90BB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723170" y="342900"/>
            <a:ext cx="3940736" cy="3086100"/>
          </a:xfrm>
          <a:custGeom>
            <a:avLst/>
            <a:gdLst>
              <a:gd name="connsiteX0" fmla="*/ 0 w 3941763"/>
              <a:gd name="connsiteY0" fmla="*/ 0 h 3086100"/>
              <a:gd name="connsiteX1" fmla="*/ 3941763 w 3941763"/>
              <a:gd name="connsiteY1" fmla="*/ 0 h 3086100"/>
              <a:gd name="connsiteX2" fmla="*/ 3941763 w 3941763"/>
              <a:gd name="connsiteY2" fmla="*/ 2429400 h 3086100"/>
              <a:gd name="connsiteX3" fmla="*/ 3353850 w 3941763"/>
              <a:gd name="connsiteY3" fmla="*/ 2429400 h 3086100"/>
              <a:gd name="connsiteX4" fmla="*/ 3353850 w 3941763"/>
              <a:gd name="connsiteY4" fmla="*/ 3086100 h 3086100"/>
              <a:gd name="connsiteX5" fmla="*/ 0 w 3941763"/>
              <a:gd name="connsiteY5" fmla="*/ 3086100 h 308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1763" h="3086100">
                <a:moveTo>
                  <a:pt x="0" y="0"/>
                </a:moveTo>
                <a:lnTo>
                  <a:pt x="3941763" y="0"/>
                </a:lnTo>
                <a:lnTo>
                  <a:pt x="3941763" y="2429400"/>
                </a:lnTo>
                <a:lnTo>
                  <a:pt x="3353850" y="2429400"/>
                </a:lnTo>
                <a:lnTo>
                  <a:pt x="3353850" y="3086100"/>
                </a:lnTo>
                <a:lnTo>
                  <a:pt x="0" y="30861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41" name="Google Shape;825;g2376dc73dc0_0_1">
            <a:extLst>
              <a:ext uri="{FF2B5EF4-FFF2-40B4-BE49-F238E27FC236}">
                <a16:creationId xmlns:a16="http://schemas.microsoft.com/office/drawing/2014/main" id="{045E7AD3-A423-504E-2CBB-8D649B534088}"/>
              </a:ext>
            </a:extLst>
          </p:cNvPr>
          <p:cNvSpPr/>
          <p:nvPr userDrawn="1"/>
        </p:nvSpPr>
        <p:spPr>
          <a:xfrm>
            <a:off x="8076059" y="2772300"/>
            <a:ext cx="587847" cy="65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9" name="Picture Placeholder 58">
            <a:extLst>
              <a:ext uri="{FF2B5EF4-FFF2-40B4-BE49-F238E27FC236}">
                <a16:creationId xmlns:a16="http://schemas.microsoft.com/office/drawing/2014/main" id="{7AF074B6-3A03-CF3C-C23F-A684C2FBAE2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078868" y="2772300"/>
            <a:ext cx="3500516" cy="3400424"/>
          </a:xfrm>
          <a:custGeom>
            <a:avLst/>
            <a:gdLst>
              <a:gd name="connsiteX0" fmla="*/ 587454 w 3501428"/>
              <a:gd name="connsiteY0" fmla="*/ 0 h 3400424"/>
              <a:gd name="connsiteX1" fmla="*/ 3501428 w 3501428"/>
              <a:gd name="connsiteY1" fmla="*/ 0 h 3400424"/>
              <a:gd name="connsiteX2" fmla="*/ 3501428 w 3501428"/>
              <a:gd name="connsiteY2" fmla="*/ 3400424 h 3400424"/>
              <a:gd name="connsiteX3" fmla="*/ 0 w 3501428"/>
              <a:gd name="connsiteY3" fmla="*/ 3400424 h 3400424"/>
              <a:gd name="connsiteX4" fmla="*/ 0 w 3501428"/>
              <a:gd name="connsiteY4" fmla="*/ 656700 h 3400424"/>
              <a:gd name="connsiteX5" fmla="*/ 587454 w 3501428"/>
              <a:gd name="connsiteY5" fmla="*/ 656700 h 340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1428" h="3400424">
                <a:moveTo>
                  <a:pt x="587454" y="0"/>
                </a:moveTo>
                <a:lnTo>
                  <a:pt x="3501428" y="0"/>
                </a:lnTo>
                <a:lnTo>
                  <a:pt x="3501428" y="3400424"/>
                </a:lnTo>
                <a:lnTo>
                  <a:pt x="0" y="3400424"/>
                </a:lnTo>
                <a:lnTo>
                  <a:pt x="0" y="656700"/>
                </a:lnTo>
                <a:lnTo>
                  <a:pt x="587454" y="6567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anchor="b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48188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4680600-C2EF-029D-8D52-64FEB6A56A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180251" cy="6400800"/>
          </a:xfrm>
          <a:solidFill>
            <a:schemeClr val="tx1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4" name="Google Shape;779;g230b1a41ba8_2_137">
            <a:extLst>
              <a:ext uri="{FF2B5EF4-FFF2-40B4-BE49-F238E27FC236}">
                <a16:creationId xmlns:a16="http://schemas.microsoft.com/office/drawing/2014/main" id="{28BF631E-3E73-31AE-46F8-31ED906C4E86}"/>
              </a:ext>
            </a:extLst>
          </p:cNvPr>
          <p:cNvSpPr/>
          <p:nvPr userDrawn="1"/>
        </p:nvSpPr>
        <p:spPr>
          <a:xfrm>
            <a:off x="5180251" y="1"/>
            <a:ext cx="7008574" cy="6400799"/>
          </a:xfrm>
          <a:prstGeom prst="rect">
            <a:avLst/>
          </a:prstGeom>
          <a:solidFill>
            <a:srgbClr val="311E57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+mn-lt"/>
            </a:endParaRPr>
          </a:p>
        </p:txBody>
      </p:sp>
      <p:sp>
        <p:nvSpPr>
          <p:cNvPr id="13" name="Google Shape;947;p32">
            <a:extLst>
              <a:ext uri="{FF2B5EF4-FFF2-40B4-BE49-F238E27FC236}">
                <a16:creationId xmlns:a16="http://schemas.microsoft.com/office/drawing/2014/main" id="{965414F0-3962-49C1-E88B-96E277EE024F}"/>
              </a:ext>
            </a:extLst>
          </p:cNvPr>
          <p:cNvSpPr/>
          <p:nvPr userDrawn="1"/>
        </p:nvSpPr>
        <p:spPr>
          <a:xfrm flipH="1">
            <a:off x="5637332" y="1600200"/>
            <a:ext cx="5942052" cy="2514600"/>
          </a:xfrm>
          <a:prstGeom prst="wedgeRoundRectCallout">
            <a:avLst>
              <a:gd name="adj1" fmla="val -5768"/>
              <a:gd name="adj2" fmla="val 77321"/>
              <a:gd name="adj3" fmla="val 0"/>
            </a:avLst>
          </a:prstGeom>
          <a:noFill/>
          <a:ln w="19050" cap="flat" cmpd="sng">
            <a:solidFill>
              <a:srgbClr val="5C3E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+mn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034414-8764-7E45-976D-12B3CF3430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4414" y="4786314"/>
            <a:ext cx="5027890" cy="471487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063" indent="0" algn="ctr">
              <a:buNone/>
              <a:defRPr>
                <a:solidFill>
                  <a:schemeClr val="bg1"/>
                </a:solidFill>
              </a:defRPr>
            </a:lvl2pPr>
            <a:lvl3pPr marL="914126" indent="0" algn="ctr">
              <a:buNone/>
              <a:defRPr>
                <a:solidFill>
                  <a:schemeClr val="bg1"/>
                </a:solidFill>
              </a:defRPr>
            </a:lvl3pPr>
            <a:lvl4pPr marL="1371189" indent="0" algn="ctr">
              <a:buNone/>
              <a:defRPr>
                <a:solidFill>
                  <a:schemeClr val="bg1"/>
                </a:solidFill>
              </a:defRPr>
            </a:lvl4pPr>
            <a:lvl5pPr marL="182825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69D61D-0A64-6430-692E-C632F7127E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7332" y="1600199"/>
            <a:ext cx="5942052" cy="2514599"/>
          </a:xfrm>
          <a:prstGeom prst="rect">
            <a:avLst/>
          </a:prstGeom>
        </p:spPr>
        <p:txBody>
          <a:bodyPr lIns="91440" tIns="91440" rIns="91440" bIns="0">
            <a:normAutofit/>
          </a:bodyPr>
          <a:lstStyle>
            <a:lvl1pPr algn="ctr">
              <a:lnSpc>
                <a:spcPct val="150000"/>
              </a:lnSpc>
              <a:defRPr sz="1999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“Quote here”</a:t>
            </a:r>
          </a:p>
        </p:txBody>
      </p:sp>
    </p:spTree>
    <p:extLst>
      <p:ext uri="{BB962C8B-B14F-4D97-AF65-F5344CB8AC3E}">
        <p14:creationId xmlns:p14="http://schemas.microsoft.com/office/powerpoint/2010/main" val="2160045927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79;g230b1a41ba8_2_137">
            <a:extLst>
              <a:ext uri="{FF2B5EF4-FFF2-40B4-BE49-F238E27FC236}">
                <a16:creationId xmlns:a16="http://schemas.microsoft.com/office/drawing/2014/main" id="{28BF631E-3E73-31AE-46F8-31ED906C4E86}"/>
              </a:ext>
            </a:extLst>
          </p:cNvPr>
          <p:cNvSpPr/>
          <p:nvPr userDrawn="1"/>
        </p:nvSpPr>
        <p:spPr>
          <a:xfrm>
            <a:off x="6094412" y="1"/>
            <a:ext cx="6094413" cy="6400799"/>
          </a:xfrm>
          <a:prstGeom prst="rect">
            <a:avLst/>
          </a:prstGeom>
          <a:solidFill>
            <a:srgbClr val="311E57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4680600-C2EF-029D-8D52-64FEB6A56A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4413" cy="6400800"/>
          </a:xfrm>
          <a:solidFill>
            <a:schemeClr val="tx1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EB1F37B-9793-21EC-F340-83BFE965D5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08574" y="0"/>
            <a:ext cx="4113729" cy="6400799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999">
                <a:solidFill>
                  <a:schemeClr val="bg1"/>
                </a:solidFill>
              </a:defRPr>
            </a:lvl1pPr>
          </a:lstStyle>
          <a:p>
            <a:r>
              <a:rPr lang="en-US"/>
              <a:t>“Quote here”</a:t>
            </a:r>
          </a:p>
        </p:txBody>
      </p:sp>
    </p:spTree>
    <p:extLst>
      <p:ext uri="{BB962C8B-B14F-4D97-AF65-F5344CB8AC3E}">
        <p14:creationId xmlns:p14="http://schemas.microsoft.com/office/powerpoint/2010/main" val="2086369742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6916-4E23-4E78-B052-EED9A27924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66522" y="1143000"/>
            <a:ext cx="10055781" cy="3195536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 algn="ctr">
              <a:lnSpc>
                <a:spcPct val="150000"/>
              </a:lnSpc>
              <a:defRPr sz="3999" b="1" i="0">
                <a:solidFill>
                  <a:srgbClr val="311E57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96AA36-0472-4813-A319-EA8C258D85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66522" y="5715001"/>
            <a:ext cx="10055781" cy="457200"/>
          </a:xfrm>
        </p:spPr>
        <p:txBody>
          <a:bodyPr wrap="square" tIns="91440">
            <a:normAutofit/>
          </a:bodyPr>
          <a:lstStyle>
            <a:lvl1pPr marL="0" indent="0" algn="r">
              <a:buNone/>
              <a:defRPr sz="1200">
                <a:solidFill>
                  <a:schemeClr val="tx1"/>
                </a:solidFill>
                <a:latin typeface="+mj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Credit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6097ED92-D201-561A-7478-554982766C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2489" y="0"/>
            <a:ext cx="4570809" cy="68580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1870367799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E4699-EC33-4296-C2C6-10D1E2B910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199">
                <a:solidFill>
                  <a:srgbClr val="311E57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C9463-A06F-F3CE-E62E-F0738F76ABD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441" y="1828800"/>
            <a:ext cx="10969943" cy="434340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999">
                <a:solidFill>
                  <a:srgbClr val="6C7986"/>
                </a:solidFill>
              </a:defRPr>
            </a:lvl1pPr>
            <a:lvl2pPr>
              <a:lnSpc>
                <a:spcPct val="150000"/>
              </a:lnSpc>
              <a:buClr>
                <a:schemeClr val="tx1"/>
              </a:buClr>
              <a:defRPr sz="1999">
                <a:solidFill>
                  <a:srgbClr val="6C7986"/>
                </a:solidFill>
              </a:defRPr>
            </a:lvl2pPr>
            <a:lvl3pPr>
              <a:lnSpc>
                <a:spcPct val="150000"/>
              </a:lnSpc>
              <a:buClr>
                <a:schemeClr val="tx1"/>
              </a:buClr>
              <a:defRPr sz="1999">
                <a:solidFill>
                  <a:srgbClr val="6C7986"/>
                </a:solidFill>
              </a:defRPr>
            </a:lvl3pPr>
            <a:lvl4pPr>
              <a:lnSpc>
                <a:spcPct val="150000"/>
              </a:lnSpc>
              <a:buClr>
                <a:schemeClr val="tx1"/>
              </a:buClr>
              <a:defRPr sz="1999">
                <a:solidFill>
                  <a:srgbClr val="6C7986"/>
                </a:solidFill>
              </a:defRPr>
            </a:lvl4pPr>
            <a:lvl5pPr>
              <a:lnSpc>
                <a:spcPct val="150000"/>
              </a:lnSpc>
              <a:buClr>
                <a:schemeClr val="tx1"/>
              </a:buClr>
              <a:defRPr sz="1999">
                <a:solidFill>
                  <a:srgbClr val="6C7986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74B8D4E6-B726-EB36-6EEF-9A56D39773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4206180546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E4699-EC33-4296-C2C6-10D1E2B910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199">
                <a:solidFill>
                  <a:srgbClr val="311E57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C9463-A06F-F3CE-E62E-F0738F76ABD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441" y="1828800"/>
            <a:ext cx="10969943" cy="114300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74B8D4E6-B726-EB36-6EEF-9A56D39773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8C9C4F-A6F4-D4C0-4739-5DDEE1A57838}"/>
              </a:ext>
            </a:extLst>
          </p:cNvPr>
          <p:cNvSpPr/>
          <p:nvPr userDrawn="1"/>
        </p:nvSpPr>
        <p:spPr>
          <a:xfrm>
            <a:off x="0" y="2971800"/>
            <a:ext cx="12188825" cy="3449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335817747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F9503-5610-C243-8816-778741646B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rgbClr val="311E57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65B68517-CD6D-5044-904D-D4FB4B5A284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09441" y="2057401"/>
            <a:ext cx="10969943" cy="4114800"/>
          </a:xfr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48C77CDA-113D-2741-2919-27D074C322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104652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/30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EC1D0B-9AB4-7C02-0D26-155655F57E02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7922736" y="0"/>
            <a:ext cx="4266089" cy="6400800"/>
          </a:xfrm>
          <a:solidFill>
            <a:schemeClr val="tx1"/>
          </a:solidFill>
        </p:spPr>
        <p:txBody>
          <a:bodyPr anchor="t"/>
          <a:lstStyle>
            <a:lvl1pPr marL="0" indent="0" algn="ctr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Picture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628E47D-15EC-92BE-0B70-6FB38713010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2" y="1828801"/>
            <a:ext cx="6856213" cy="4343399"/>
          </a:xfrm>
        </p:spPr>
        <p:txBody>
          <a:bodyPr tIns="182880" rIns="0"/>
          <a:lstStyle>
            <a:lvl1pPr marL="0" indent="0">
              <a:lnSpc>
                <a:spcPct val="150000"/>
              </a:lnSpc>
              <a:buNone/>
              <a:defRPr sz="1600" b="0" i="0">
                <a:solidFill>
                  <a:srgbClr val="6C7986"/>
                </a:solidFill>
                <a:latin typeface="+mn-lt"/>
                <a:ea typeface="Inter" panose="02000503000000020004" pitchFamily="2" charset="0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F3BD6D1C-87EB-4D74-D690-208C034583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DCFDA5-2AFB-25DA-1D77-389F4C8FE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2" y="685800"/>
            <a:ext cx="6856213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8602502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/30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B20C155-FD1C-B060-A980-2BFF9E3F1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6856213" cy="1128422"/>
          </a:xfrm>
          <a:prstGeom prst="rect">
            <a:avLst/>
          </a:prstGeom>
        </p:spPr>
        <p:txBody>
          <a:bodyPr wrap="square" bIns="91440" anchor="b">
            <a:noAutofit/>
          </a:bodyPr>
          <a:lstStyle>
            <a:lvl1pPr>
              <a:defRPr sz="3199">
                <a:solidFill>
                  <a:srgbClr val="311E57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E92C7AA-ED4F-33C0-11F1-95380F35489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79817" y="1143000"/>
            <a:ext cx="3199567" cy="5029200"/>
          </a:xfrm>
        </p:spPr>
        <p:txBody>
          <a:bodyPr wrap="square" tIns="0" anchor="t">
            <a:normAutofit/>
          </a:bodyPr>
          <a:lstStyle>
            <a:lvl1pPr marL="0" indent="0">
              <a:buNone/>
              <a:defRPr sz="2199" b="1">
                <a:solidFill>
                  <a:srgbClr val="311E57"/>
                </a:solidFill>
              </a:defRPr>
            </a:lvl1pPr>
            <a:lvl2pPr marL="457063" indent="0">
              <a:buNone/>
              <a:defRPr sz="2199" b="1">
                <a:solidFill>
                  <a:srgbClr val="311E57"/>
                </a:solidFill>
              </a:defRPr>
            </a:lvl2pPr>
            <a:lvl3pPr marL="914126" indent="0">
              <a:buNone/>
              <a:defRPr sz="2199" b="1">
                <a:solidFill>
                  <a:srgbClr val="311E57"/>
                </a:solidFill>
              </a:defRPr>
            </a:lvl3pPr>
            <a:lvl4pPr marL="1371189" indent="0">
              <a:buNone/>
              <a:defRPr sz="2199" b="1">
                <a:solidFill>
                  <a:srgbClr val="311E57"/>
                </a:solidFill>
              </a:defRPr>
            </a:lvl4pPr>
            <a:lvl5pPr marL="1828251" indent="0">
              <a:buNone/>
              <a:defRPr sz="2199" b="1">
                <a:solidFill>
                  <a:srgbClr val="311E57"/>
                </a:solidFill>
              </a:defRPr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71751A4-B1D8-A87A-B1E5-F6A8280550C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828800"/>
            <a:ext cx="6856215" cy="4343400"/>
          </a:xfrm>
        </p:spPr>
        <p:txBody>
          <a:bodyPr wrap="square" tIns="91440"/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First level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92159EDE-DD2C-8F64-9DAB-D5BBD204DE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42A75E-0222-9333-592C-A0F618BDDD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428" y="6415378"/>
            <a:ext cx="1568106" cy="44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7464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</p15:sldGuideLst>
    </p:ext>
  </p:extLs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/30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B20C155-FD1C-B060-A980-2BFF9E3F1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6399133" cy="1143000"/>
          </a:xfrm>
          <a:prstGeom prst="rect">
            <a:avLst/>
          </a:prstGeom>
        </p:spPr>
        <p:txBody>
          <a:bodyPr wrap="square" bIns="91440" anchor="b">
            <a:noAutofit/>
          </a:bodyPr>
          <a:lstStyle>
            <a:lvl1pPr>
              <a:lnSpc>
                <a:spcPct val="100000"/>
              </a:lnSpc>
              <a:defRPr sz="3199">
                <a:solidFill>
                  <a:srgbClr val="311E57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71751A4-B1D8-A87A-B1E5-F6A8280550C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828800"/>
            <a:ext cx="6399133" cy="4343400"/>
          </a:xfrm>
        </p:spPr>
        <p:txBody>
          <a:bodyPr wrap="square" tIns="91440"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4395D7-8B10-5A42-EBA2-8FC2A56FFC03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7922737" y="1828800"/>
            <a:ext cx="3656647" cy="4343400"/>
          </a:xfrm>
        </p:spPr>
        <p:txBody>
          <a:bodyPr wrap="square" tIns="91440"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0BED70B-51D6-025C-A37B-EB786B8416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2736" y="685800"/>
            <a:ext cx="3656648" cy="1143000"/>
          </a:xfrm>
        </p:spPr>
        <p:txBody>
          <a:bodyPr wrap="square" bIns="91440" anchor="b">
            <a:noAutofit/>
          </a:bodyPr>
          <a:lstStyle>
            <a:lvl1pPr marL="0" indent="0">
              <a:lnSpc>
                <a:spcPct val="100000"/>
              </a:lnSpc>
              <a:buNone/>
              <a:defRPr sz="3199" b="1" i="0">
                <a:solidFill>
                  <a:srgbClr val="311E57"/>
                </a:solidFill>
                <a:latin typeface="+mj-lt"/>
                <a:ea typeface="Inter" panose="02000503000000020004" pitchFamily="2" charset="0"/>
                <a:cs typeface="Arial" panose="020B0604020202020204" pitchFamily="34" charset="0"/>
              </a:defRPr>
            </a:lvl1pPr>
            <a:lvl2pPr marL="457063" indent="0">
              <a:buNone/>
              <a:defRPr sz="3199"/>
            </a:lvl2pPr>
            <a:lvl3pPr>
              <a:defRPr sz="3199"/>
            </a:lvl3pPr>
            <a:lvl4pPr>
              <a:defRPr sz="3199"/>
            </a:lvl4pPr>
            <a:lvl5pPr>
              <a:defRPr sz="3199"/>
            </a:lvl5pPr>
          </a:lstStyle>
          <a:p>
            <a:pPr lvl="0"/>
            <a:r>
              <a:rPr lang="en-US"/>
              <a:t>Secondary headline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16E21151-2593-F934-86B5-B57441CDE3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82B8DB-4777-95A3-ECFA-28238F4A854E}"/>
              </a:ext>
            </a:extLst>
          </p:cNvPr>
          <p:cNvCxnSpPr/>
          <p:nvPr userDrawn="1"/>
        </p:nvCxnSpPr>
        <p:spPr>
          <a:xfrm>
            <a:off x="7467491" y="0"/>
            <a:ext cx="0" cy="640080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56099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/30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90D00E-08B9-196F-0068-6BA9FC9CB0C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440" y="2057399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B20C155-FD1C-B060-A980-2BFF9E3F1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6399133" cy="1143000"/>
          </a:xfrm>
          <a:prstGeom prst="rect">
            <a:avLst/>
          </a:prstGeom>
        </p:spPr>
        <p:txBody>
          <a:bodyPr wrap="square" bIns="91440" anchor="t">
            <a:noAutofit/>
          </a:bodyPr>
          <a:lstStyle>
            <a:lvl1pPr>
              <a:defRPr sz="3199"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4395D7-8B10-5A42-EBA2-8FC2A56FFC03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1523603" y="2062064"/>
            <a:ext cx="5484971" cy="909736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0BED70B-51D6-025C-A37B-EB786B8416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2736" y="685800"/>
            <a:ext cx="3656648" cy="1143000"/>
          </a:xfrm>
        </p:spPr>
        <p:txBody>
          <a:bodyPr wrap="square" bIns="91440" anchor="b">
            <a:noAutofit/>
          </a:bodyPr>
          <a:lstStyle>
            <a:lvl1pPr marL="0" indent="0">
              <a:lnSpc>
                <a:spcPct val="100000"/>
              </a:lnSpc>
              <a:buNone/>
              <a:defRPr sz="3199" b="1" i="0">
                <a:solidFill>
                  <a:srgbClr val="311E57"/>
                </a:solidFill>
                <a:latin typeface="+mj-lt"/>
                <a:ea typeface="Inter" panose="02000503000000020004" pitchFamily="2" charset="0"/>
                <a:cs typeface="Arial" panose="020B0604020202020204" pitchFamily="34" charset="0"/>
              </a:defRPr>
            </a:lvl1pPr>
            <a:lvl2pPr marL="457063" indent="0">
              <a:buNone/>
              <a:defRPr sz="3199"/>
            </a:lvl2pPr>
            <a:lvl3pPr>
              <a:defRPr sz="3199"/>
            </a:lvl3pPr>
            <a:lvl4pPr>
              <a:defRPr sz="3199"/>
            </a:lvl4pPr>
            <a:lvl5pPr>
              <a:defRPr sz="3199"/>
            </a:lvl5pPr>
          </a:lstStyle>
          <a:p>
            <a:pPr lvl="0"/>
            <a:r>
              <a:rPr lang="en-US"/>
              <a:t>Secondary headline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16E21151-2593-F934-86B5-B57441CDE3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47B606-63A1-3A5D-A5E7-9CFDA826F193}"/>
              </a:ext>
            </a:extLst>
          </p:cNvPr>
          <p:cNvCxnSpPr/>
          <p:nvPr userDrawn="1"/>
        </p:nvCxnSpPr>
        <p:spPr>
          <a:xfrm>
            <a:off x="7467491" y="0"/>
            <a:ext cx="0" cy="640080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88FB08CD-726C-A0AB-027E-1409AC85B58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09441" y="3126796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B4B852E8-6B97-8672-37AE-3A44A720E27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441" y="4196192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ECAC954-3186-2E12-7131-371C378C0C0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09441" y="5265588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1C6A8-289E-EBC4-312B-75C8BFB84ED0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1523603" y="3126796"/>
            <a:ext cx="5484971" cy="909736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BC7ED92-5999-3B07-CF66-ACA7795F2415}"/>
              </a:ext>
            </a:extLst>
          </p:cNvPr>
          <p:cNvSpPr>
            <a:spLocks noGrp="1"/>
          </p:cNvSpPr>
          <p:nvPr>
            <p:ph type="body" sz="half" idx="29" hasCustomPrompt="1"/>
          </p:nvPr>
        </p:nvSpPr>
        <p:spPr>
          <a:xfrm>
            <a:off x="1523603" y="4191528"/>
            <a:ext cx="5484971" cy="909736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5C7689D-2BFE-F5C7-B94E-56C7D005F95E}"/>
              </a:ext>
            </a:extLst>
          </p:cNvPr>
          <p:cNvSpPr>
            <a:spLocks noGrp="1"/>
          </p:cNvSpPr>
          <p:nvPr>
            <p:ph type="body" sz="half" idx="30" hasCustomPrompt="1"/>
          </p:nvPr>
        </p:nvSpPr>
        <p:spPr>
          <a:xfrm>
            <a:off x="1523603" y="5265588"/>
            <a:ext cx="5484971" cy="909736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E828F81-3CE5-6420-7BF8-4C36E9ADA26F}"/>
              </a:ext>
            </a:extLst>
          </p:cNvPr>
          <p:cNvSpPr>
            <a:spLocks noGrp="1"/>
          </p:cNvSpPr>
          <p:nvPr>
            <p:ph type="body" sz="half" idx="31" hasCustomPrompt="1"/>
          </p:nvPr>
        </p:nvSpPr>
        <p:spPr>
          <a:xfrm>
            <a:off x="7922736" y="1828800"/>
            <a:ext cx="3656648" cy="4343400"/>
          </a:xfrm>
        </p:spPr>
        <p:txBody>
          <a:bodyPr wrap="square" tIns="182880"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1791376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/30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90D00E-08B9-196F-0068-6BA9FC9CB0C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440" y="2057399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B20C155-FD1C-B060-A980-2BFF9E3F1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6399133" cy="1143000"/>
          </a:xfrm>
          <a:prstGeom prst="rect">
            <a:avLst/>
          </a:prstGeom>
        </p:spPr>
        <p:txBody>
          <a:bodyPr wrap="square" bIns="91440" anchor="t">
            <a:noAutofit/>
          </a:bodyPr>
          <a:lstStyle>
            <a:lvl1pPr>
              <a:defRPr sz="3199"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4395D7-8B10-5A42-EBA2-8FC2A56FFC03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1523603" y="2062064"/>
            <a:ext cx="5484971" cy="909736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0BED70B-51D6-025C-A37B-EB786B8416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2736" y="685800"/>
            <a:ext cx="3656648" cy="1143000"/>
          </a:xfrm>
        </p:spPr>
        <p:txBody>
          <a:bodyPr wrap="square" bIns="91440" anchor="b">
            <a:noAutofit/>
          </a:bodyPr>
          <a:lstStyle>
            <a:lvl1pPr marL="0" indent="0">
              <a:lnSpc>
                <a:spcPct val="100000"/>
              </a:lnSpc>
              <a:buNone/>
              <a:defRPr sz="3199" b="1" i="0">
                <a:solidFill>
                  <a:srgbClr val="311E57"/>
                </a:solidFill>
                <a:latin typeface="+mj-lt"/>
                <a:ea typeface="Inter" panose="02000503000000020004" pitchFamily="2" charset="0"/>
                <a:cs typeface="Arial" panose="020B0604020202020204" pitchFamily="34" charset="0"/>
              </a:defRPr>
            </a:lvl1pPr>
            <a:lvl2pPr marL="457063" indent="0">
              <a:buNone/>
              <a:defRPr sz="3199"/>
            </a:lvl2pPr>
            <a:lvl3pPr>
              <a:defRPr sz="3199"/>
            </a:lvl3pPr>
            <a:lvl4pPr>
              <a:defRPr sz="3199"/>
            </a:lvl4pPr>
            <a:lvl5pPr>
              <a:defRPr sz="3199"/>
            </a:lvl5pPr>
          </a:lstStyle>
          <a:p>
            <a:pPr lvl="0"/>
            <a:r>
              <a:rPr lang="en-US"/>
              <a:t>Secondary headline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16E21151-2593-F934-86B5-B57441CDE3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47B606-63A1-3A5D-A5E7-9CFDA826F193}"/>
              </a:ext>
            </a:extLst>
          </p:cNvPr>
          <p:cNvCxnSpPr/>
          <p:nvPr userDrawn="1"/>
        </p:nvCxnSpPr>
        <p:spPr>
          <a:xfrm>
            <a:off x="7467491" y="0"/>
            <a:ext cx="0" cy="640080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88FB08CD-726C-A0AB-027E-1409AC85B58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09441" y="3126796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B4B852E8-6B97-8672-37AE-3A44A720E27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441" y="4196192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ECAC954-3186-2E12-7131-371C378C0C0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09441" y="5265588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1C6A8-289E-EBC4-312B-75C8BFB84ED0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1523603" y="3126796"/>
            <a:ext cx="5484971" cy="909736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BC7ED92-5999-3B07-CF66-ACA7795F2415}"/>
              </a:ext>
            </a:extLst>
          </p:cNvPr>
          <p:cNvSpPr>
            <a:spLocks noGrp="1"/>
          </p:cNvSpPr>
          <p:nvPr>
            <p:ph type="body" sz="half" idx="29" hasCustomPrompt="1"/>
          </p:nvPr>
        </p:nvSpPr>
        <p:spPr>
          <a:xfrm>
            <a:off x="1523603" y="4191528"/>
            <a:ext cx="5484971" cy="909736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5C7689D-2BFE-F5C7-B94E-56C7D005F95E}"/>
              </a:ext>
            </a:extLst>
          </p:cNvPr>
          <p:cNvSpPr>
            <a:spLocks noGrp="1"/>
          </p:cNvSpPr>
          <p:nvPr>
            <p:ph type="body" sz="half" idx="30" hasCustomPrompt="1"/>
          </p:nvPr>
        </p:nvSpPr>
        <p:spPr>
          <a:xfrm>
            <a:off x="1523603" y="5265588"/>
            <a:ext cx="5484971" cy="909736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E828F81-3CE5-6420-7BF8-4C36E9ADA26F}"/>
              </a:ext>
            </a:extLst>
          </p:cNvPr>
          <p:cNvSpPr>
            <a:spLocks noGrp="1"/>
          </p:cNvSpPr>
          <p:nvPr>
            <p:ph type="body" sz="half" idx="31" hasCustomPrompt="1"/>
          </p:nvPr>
        </p:nvSpPr>
        <p:spPr>
          <a:xfrm>
            <a:off x="7922736" y="1828800"/>
            <a:ext cx="3656648" cy="4343400"/>
          </a:xfrm>
        </p:spPr>
        <p:txBody>
          <a:bodyPr wrap="square" tIns="182880"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0206706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/40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B20C155-FD1C-B060-A980-2BFF9E3F1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5942052" cy="5486400"/>
          </a:xfrm>
          <a:prstGeom prst="rect">
            <a:avLst/>
          </a:prstGeom>
        </p:spPr>
        <p:txBody>
          <a:bodyPr wrap="square" tIns="0" bIns="0" anchor="ctr">
            <a:noAutofit/>
          </a:bodyPr>
          <a:lstStyle>
            <a:lvl1pPr>
              <a:lnSpc>
                <a:spcPct val="100000"/>
              </a:lnSpc>
              <a:defRPr sz="3199">
                <a:solidFill>
                  <a:srgbClr val="311E57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E92C7AA-ED4F-33C0-11F1-95380F35489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465656" y="685800"/>
            <a:ext cx="4113728" cy="5486400"/>
          </a:xfrm>
        </p:spPr>
        <p:txBody>
          <a:bodyPr wrap="square" anchor="ctr">
            <a:normAutofit/>
          </a:bodyPr>
          <a:lstStyle>
            <a:lvl1pPr marL="0" indent="0">
              <a:buNone/>
              <a:defRPr sz="2199">
                <a:solidFill>
                  <a:srgbClr val="6C7986"/>
                </a:solidFill>
              </a:defRPr>
            </a:lvl1pPr>
            <a:lvl2pPr>
              <a:buClr>
                <a:schemeClr val="tx1"/>
              </a:buClr>
              <a:defRPr sz="2199">
                <a:solidFill>
                  <a:srgbClr val="6C7986"/>
                </a:solidFill>
              </a:defRPr>
            </a:lvl2pPr>
            <a:lvl3pPr>
              <a:buClr>
                <a:schemeClr val="tx1"/>
              </a:buClr>
              <a:defRPr sz="2199">
                <a:solidFill>
                  <a:srgbClr val="6C7986"/>
                </a:solidFill>
              </a:defRPr>
            </a:lvl3pPr>
            <a:lvl4pPr>
              <a:buClr>
                <a:schemeClr val="tx1"/>
              </a:buClr>
              <a:defRPr sz="2199">
                <a:solidFill>
                  <a:srgbClr val="6C7986"/>
                </a:solidFill>
              </a:defRPr>
            </a:lvl4pPr>
            <a:lvl5pPr>
              <a:buClr>
                <a:schemeClr val="tx1"/>
              </a:buClr>
              <a:defRPr sz="2199">
                <a:solidFill>
                  <a:srgbClr val="6C7986"/>
                </a:solidFill>
              </a:defRPr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40C156-F7E8-84A6-70A7-A17F311F38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428" y="6415378"/>
            <a:ext cx="1568106" cy="44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28143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/40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B20C155-FD1C-B060-A980-2BFF9E3F1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5942052" cy="1143000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>
              <a:defRPr sz="3199">
                <a:solidFill>
                  <a:srgbClr val="311E57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E92C7AA-ED4F-33C0-11F1-95380F35489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465656" y="685800"/>
            <a:ext cx="4113728" cy="5486400"/>
          </a:xfrm>
        </p:spPr>
        <p:txBody>
          <a:bodyPr wrap="square" anchor="ctr">
            <a:normAutofit/>
          </a:bodyPr>
          <a:lstStyle>
            <a:lvl1pPr marL="0" indent="0">
              <a:buNone/>
              <a:defRPr sz="2399">
                <a:solidFill>
                  <a:srgbClr val="6C7986"/>
                </a:solidFill>
              </a:defRPr>
            </a:lvl1pPr>
            <a:lvl2pPr>
              <a:buClr>
                <a:schemeClr val="tx1"/>
              </a:buClr>
              <a:defRPr sz="2399">
                <a:solidFill>
                  <a:srgbClr val="6C7986"/>
                </a:solidFill>
              </a:defRPr>
            </a:lvl2pPr>
            <a:lvl3pPr>
              <a:buClr>
                <a:schemeClr val="tx1"/>
              </a:buClr>
              <a:defRPr sz="2399">
                <a:solidFill>
                  <a:srgbClr val="6C7986"/>
                </a:solidFill>
              </a:defRPr>
            </a:lvl3pPr>
            <a:lvl4pPr>
              <a:defRPr sz="2399">
                <a:solidFill>
                  <a:srgbClr val="6C7986"/>
                </a:solidFill>
              </a:defRPr>
            </a:lvl4pPr>
            <a:lvl5pPr>
              <a:defRPr sz="2399">
                <a:solidFill>
                  <a:srgbClr val="6C7986"/>
                </a:solidFill>
              </a:defRPr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71751A4-B1D8-A87A-B1E5-F6A8280550C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3" y="1828800"/>
            <a:ext cx="5942051" cy="4343400"/>
          </a:xfrm>
        </p:spPr>
        <p:txBody>
          <a:bodyPr wrap="square" tIns="182880"/>
          <a:lstStyle>
            <a:lvl1pPr marL="285664" indent="-285664">
              <a:lnSpc>
                <a:spcPct val="150000"/>
              </a:lnSpc>
              <a:buFont typeface="Arial" panose="020B0604020202020204" pitchFamily="34" charset="0"/>
              <a:buChar char="•"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First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5F01B4-9812-2D87-248C-043967657C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428" y="6415378"/>
            <a:ext cx="1568106" cy="442622"/>
          </a:xfrm>
          <a:prstGeom prst="rect">
            <a:avLst/>
          </a:prstGeom>
        </p:spPr>
      </p:pic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B8A96BB6-D77D-0798-8513-73E2AB5973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5243055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/40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7DF1D0-97B8-6469-1322-3AD7A966AE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7008574" cy="6401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6BD4ED-BD8C-FF18-CB00-882DD8F787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2"/>
            <a:ext cx="5942052" cy="114299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199">
                <a:solidFill>
                  <a:srgbClr val="FFFFFF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B63F6-88C2-FB0D-1529-052323F830B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828800"/>
            <a:ext cx="5942052" cy="4343400"/>
          </a:xfrm>
        </p:spPr>
        <p:txBody>
          <a:bodyPr tIns="182880"/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EA860576-5291-FCFB-F0B3-BD5522B9E7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5942052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rgbClr val="FFFFFF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3BBCDB36-94CC-DA2F-862C-791EFBCA0D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08574" y="0"/>
            <a:ext cx="5180251" cy="6400800"/>
          </a:xfrm>
          <a:solidFill>
            <a:schemeClr val="tx1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114453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/40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EC1D0B-9AB4-7C02-0D26-155655F57E02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7008574" y="685800"/>
            <a:ext cx="5180252" cy="3886201"/>
          </a:xfrm>
          <a:solidFill>
            <a:schemeClr val="tx1"/>
          </a:solidFill>
        </p:spPr>
        <p:txBody>
          <a:bodyPr anchor="t"/>
          <a:lstStyle>
            <a:lvl1pPr marL="0" indent="0" algn="ctr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D08C3D2-5135-590D-51DE-54F8BC83B6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5942052" cy="1143000"/>
          </a:xfrm>
          <a:prstGeom prst="rect">
            <a:avLst/>
          </a:prstGeom>
        </p:spPr>
        <p:txBody>
          <a:bodyPr rIns="0" anchor="b">
            <a:noAutofit/>
          </a:bodyPr>
          <a:lstStyle>
            <a:lvl1pPr>
              <a:defRPr sz="3199">
                <a:solidFill>
                  <a:srgbClr val="311E57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628E47D-15EC-92BE-0B70-6FB38713010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828800"/>
            <a:ext cx="5942052" cy="2743200"/>
          </a:xfrm>
        </p:spPr>
        <p:txBody>
          <a:bodyPr tIns="182880" rIns="0"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E28DDB66-B2C6-826A-55D1-054DF47903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3390972964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/40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7DF1D0-97B8-6469-1322-3AD7A966AE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551493" cy="6401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6BD4ED-BD8C-FF18-CB00-882DD8F787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1"/>
            <a:ext cx="5484971" cy="1143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199">
                <a:solidFill>
                  <a:srgbClr val="FFFFFF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B63F6-88C2-FB0D-1529-052323F830B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828800"/>
            <a:ext cx="5484971" cy="4343400"/>
          </a:xfrm>
        </p:spPr>
        <p:txBody>
          <a:bodyPr tIns="182880"/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EA860576-5291-FCFB-F0B3-BD5522B9E7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rgbClr val="FFFFFF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8C48F8E6-A7E4-55CA-6B6F-876BF36D5D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79816" y="2057400"/>
            <a:ext cx="3199568" cy="914400"/>
          </a:xfrm>
        </p:spPr>
        <p:txBody>
          <a:bodyPr tIns="0" bIns="0" anchor="t" anchorCtr="0">
            <a:noAutofit/>
          </a:bodyPr>
          <a:lstStyle>
            <a:lvl1pPr marL="0" indent="0" algn="l">
              <a:buNone/>
              <a:defRPr sz="1999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3ABF309C-C44B-0596-3C66-B3FE3D54B7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79817" y="3428999"/>
            <a:ext cx="3199567" cy="914400"/>
          </a:xfrm>
        </p:spPr>
        <p:txBody>
          <a:bodyPr tIns="0" bIns="0" anchor="t" anchorCtr="0">
            <a:noAutofit/>
          </a:bodyPr>
          <a:lstStyle>
            <a:lvl1pPr marL="0" indent="0" algn="l">
              <a:buNone/>
              <a:defRPr sz="1999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61E100D7-DFD9-D233-F3FC-2F4CFC18E79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79817" y="4800600"/>
            <a:ext cx="3199567" cy="914400"/>
          </a:xfrm>
        </p:spPr>
        <p:txBody>
          <a:bodyPr tIns="0" bIns="0" anchor="t" anchorCtr="0">
            <a:noAutofit/>
          </a:bodyPr>
          <a:lstStyle>
            <a:lvl1pPr marL="0" indent="0" algn="l">
              <a:buNone/>
              <a:defRPr sz="1999" b="1" u="none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DF399E4-A87B-A4CA-8308-B517DB2154C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008574" y="2060249"/>
            <a:ext cx="914162" cy="9144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296075-E49D-06F2-3F94-D01743A13C60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7008574" y="3432965"/>
            <a:ext cx="914162" cy="9144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AA82BE4-1624-D722-B0D2-B26557F8B993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008574" y="4805680"/>
            <a:ext cx="914162" cy="9144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244485427"/>
      </p:ext>
    </p:extLst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/40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7DF1D0-97B8-6469-1322-3AD7A966AE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7008574" cy="6401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6BD4ED-BD8C-FF18-CB00-882DD8F787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2"/>
            <a:ext cx="5942052" cy="114299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199">
                <a:solidFill>
                  <a:srgbClr val="FFFFFF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B63F6-88C2-FB0D-1529-052323F830B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828800"/>
            <a:ext cx="5942052" cy="4343400"/>
          </a:xfrm>
        </p:spPr>
        <p:txBody>
          <a:bodyPr tIns="182880"/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EA860576-5291-FCFB-F0B3-BD5522B9E7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5942052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rgbClr val="FFFFFF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3BBCDB36-94CC-DA2F-862C-791EFBCA0D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08574" y="0"/>
            <a:ext cx="5180251" cy="6400800"/>
          </a:xfrm>
          <a:solidFill>
            <a:schemeClr val="tx1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9" name="Google Shape;57;p1">
            <a:extLst>
              <a:ext uri="{FF2B5EF4-FFF2-40B4-BE49-F238E27FC236}">
                <a16:creationId xmlns:a16="http://schemas.microsoft.com/office/drawing/2014/main" id="{068D8C2C-1408-8AB8-73E4-BB64D769F5D9}"/>
              </a:ext>
            </a:extLst>
          </p:cNvPr>
          <p:cNvGrpSpPr/>
          <p:nvPr userDrawn="1"/>
        </p:nvGrpSpPr>
        <p:grpSpPr>
          <a:xfrm rot="16200000" flipH="1">
            <a:off x="-3163198" y="3161004"/>
            <a:ext cx="6400800" cy="74404"/>
            <a:chOff x="-600" y="0"/>
            <a:chExt cx="7289973" cy="267900"/>
          </a:xfrm>
        </p:grpSpPr>
        <p:sp>
          <p:nvSpPr>
            <p:cNvPr id="10" name="Google Shape;58;p1">
              <a:extLst>
                <a:ext uri="{FF2B5EF4-FFF2-40B4-BE49-F238E27FC236}">
                  <a16:creationId xmlns:a16="http://schemas.microsoft.com/office/drawing/2014/main" id="{7BFC9885-E731-8BE2-1DDB-754B029008F9}"/>
                </a:ext>
              </a:extLst>
            </p:cNvPr>
            <p:cNvSpPr/>
            <p:nvPr/>
          </p:nvSpPr>
          <p:spPr>
            <a:xfrm>
              <a:off x="-600" y="0"/>
              <a:ext cx="1220400" cy="267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9;p1">
              <a:extLst>
                <a:ext uri="{FF2B5EF4-FFF2-40B4-BE49-F238E27FC236}">
                  <a16:creationId xmlns:a16="http://schemas.microsoft.com/office/drawing/2014/main" id="{61B369D2-FC0C-0592-AD8D-CB19D911E969}"/>
                </a:ext>
              </a:extLst>
            </p:cNvPr>
            <p:cNvSpPr/>
            <p:nvPr/>
          </p:nvSpPr>
          <p:spPr>
            <a:xfrm>
              <a:off x="1219800" y="0"/>
              <a:ext cx="1220400" cy="267900"/>
            </a:xfrm>
            <a:prstGeom prst="rect">
              <a:avLst/>
            </a:prstGeom>
            <a:solidFill>
              <a:srgbClr val="E64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60;p1">
              <a:extLst>
                <a:ext uri="{FF2B5EF4-FFF2-40B4-BE49-F238E27FC236}">
                  <a16:creationId xmlns:a16="http://schemas.microsoft.com/office/drawing/2014/main" id="{30048D2C-37D9-23C2-68A4-13CED38FF1F7}"/>
                </a:ext>
              </a:extLst>
            </p:cNvPr>
            <p:cNvSpPr/>
            <p:nvPr/>
          </p:nvSpPr>
          <p:spPr>
            <a:xfrm>
              <a:off x="2438400" y="0"/>
              <a:ext cx="1220400" cy="267900"/>
            </a:xfrm>
            <a:prstGeom prst="rect">
              <a:avLst/>
            </a:prstGeom>
            <a:solidFill>
              <a:srgbClr val="1EA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61;p1">
              <a:extLst>
                <a:ext uri="{FF2B5EF4-FFF2-40B4-BE49-F238E27FC236}">
                  <a16:creationId xmlns:a16="http://schemas.microsoft.com/office/drawing/2014/main" id="{27559BAA-B783-9BBB-6951-A58024C2CAD1}"/>
                </a:ext>
              </a:extLst>
            </p:cNvPr>
            <p:cNvSpPr/>
            <p:nvPr/>
          </p:nvSpPr>
          <p:spPr>
            <a:xfrm>
              <a:off x="3658800" y="0"/>
              <a:ext cx="1220400" cy="267900"/>
            </a:xfrm>
            <a:prstGeom prst="rect">
              <a:avLst/>
            </a:prstGeom>
            <a:solidFill>
              <a:srgbClr val="FFB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62;p1">
              <a:extLst>
                <a:ext uri="{FF2B5EF4-FFF2-40B4-BE49-F238E27FC236}">
                  <a16:creationId xmlns:a16="http://schemas.microsoft.com/office/drawing/2014/main" id="{EBD3712F-3780-5BF3-D45C-3436BC9CFC68}"/>
                </a:ext>
              </a:extLst>
            </p:cNvPr>
            <p:cNvSpPr/>
            <p:nvPr/>
          </p:nvSpPr>
          <p:spPr>
            <a:xfrm>
              <a:off x="4868975" y="0"/>
              <a:ext cx="1220400" cy="267900"/>
            </a:xfrm>
            <a:prstGeom prst="rect">
              <a:avLst/>
            </a:prstGeom>
            <a:solidFill>
              <a:srgbClr val="BC9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63;p1">
              <a:extLst>
                <a:ext uri="{FF2B5EF4-FFF2-40B4-BE49-F238E27FC236}">
                  <a16:creationId xmlns:a16="http://schemas.microsoft.com/office/drawing/2014/main" id="{8B49BF71-CE33-A817-5175-47F811A76FDB}"/>
                </a:ext>
              </a:extLst>
            </p:cNvPr>
            <p:cNvSpPr/>
            <p:nvPr/>
          </p:nvSpPr>
          <p:spPr>
            <a:xfrm>
              <a:off x="6089373" y="0"/>
              <a:ext cx="1200000" cy="267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3704252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B20C155-FD1C-B060-A980-2BFF9E3F1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1828800"/>
            <a:ext cx="5027890" cy="1375954"/>
          </a:xfrm>
          <a:prstGeom prst="rect">
            <a:avLst/>
          </a:prstGeom>
        </p:spPr>
        <p:txBody>
          <a:bodyPr wrap="square" tIns="0" bIns="91440" anchor="b">
            <a:noAutofit/>
          </a:bodyPr>
          <a:lstStyle>
            <a:lvl1pPr>
              <a:defRPr sz="3199"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71751A4-B1D8-A87A-B1E5-F6A8280550C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3200400"/>
            <a:ext cx="5027889" cy="2971800"/>
          </a:xfrm>
        </p:spPr>
        <p:txBody>
          <a:bodyPr wrap="square" tIns="182880"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4395D7-8B10-5A42-EBA2-8FC2A56FFC03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6551494" y="3200402"/>
            <a:ext cx="5027890" cy="2971799"/>
          </a:xfrm>
        </p:spPr>
        <p:txBody>
          <a:bodyPr wrap="square" tIns="182880"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0BED70B-51D6-025C-A37B-EB786B8416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51494" y="1828800"/>
            <a:ext cx="5027890" cy="1371600"/>
          </a:xfrm>
        </p:spPr>
        <p:txBody>
          <a:bodyPr wrap="square" tIns="0" bIns="91440" anchor="b">
            <a:noAutofit/>
          </a:bodyPr>
          <a:lstStyle>
            <a:lvl1pPr marL="0" indent="0">
              <a:buNone/>
              <a:defRPr sz="3199" b="1" i="0">
                <a:solidFill>
                  <a:srgbClr val="311E57"/>
                </a:solidFill>
                <a:latin typeface="+mj-lt"/>
                <a:ea typeface="Inter" panose="02000503000000020004" pitchFamily="2" charset="0"/>
                <a:cs typeface="Arial" panose="020B0604020202020204" pitchFamily="34" charset="0"/>
              </a:defRPr>
            </a:lvl1pPr>
            <a:lvl2pPr marL="457063" indent="0">
              <a:buNone/>
              <a:defRPr sz="3199"/>
            </a:lvl2pPr>
            <a:lvl3pPr>
              <a:defRPr sz="3199"/>
            </a:lvl3pPr>
            <a:lvl4pPr>
              <a:defRPr sz="3199"/>
            </a:lvl4pPr>
            <a:lvl5pPr>
              <a:defRPr sz="3199"/>
            </a:lvl5pPr>
          </a:lstStyle>
          <a:p>
            <a:pPr lvl="0"/>
            <a:r>
              <a:rPr lang="en-US"/>
              <a:t>Secondary headline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63AAA1-E823-E20A-4263-75BBD0B97197}"/>
              </a:ext>
            </a:extLst>
          </p:cNvPr>
          <p:cNvCxnSpPr/>
          <p:nvPr userDrawn="1"/>
        </p:nvCxnSpPr>
        <p:spPr>
          <a:xfrm>
            <a:off x="6094413" y="0"/>
            <a:ext cx="0" cy="640080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826273"/>
      </p:ext>
    </p:extLst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B20C155-FD1C-B060-A980-2BFF9E3F1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5027890" cy="1143000"/>
          </a:xfrm>
          <a:prstGeom prst="rect">
            <a:avLst/>
          </a:prstGeom>
        </p:spPr>
        <p:txBody>
          <a:bodyPr wrap="square" bIns="91440" anchor="b">
            <a:noAutofit/>
          </a:bodyPr>
          <a:lstStyle>
            <a:lvl1pPr>
              <a:defRPr sz="3199"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71751A4-B1D8-A87A-B1E5-F6A8280550C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828800"/>
            <a:ext cx="5027890" cy="4343400"/>
          </a:xfrm>
        </p:spPr>
        <p:txBody>
          <a:bodyPr wrap="square" tIns="182880"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4395D7-8B10-5A42-EBA2-8FC2A56FFC03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6551494" y="1828800"/>
            <a:ext cx="5027890" cy="4343400"/>
          </a:xfrm>
        </p:spPr>
        <p:txBody>
          <a:bodyPr wrap="square" tIns="182880"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0BED70B-51D6-025C-A37B-EB786B8416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51494" y="685800"/>
            <a:ext cx="5027890" cy="1143000"/>
          </a:xfrm>
        </p:spPr>
        <p:txBody>
          <a:bodyPr wrap="square" bIns="91440" anchor="b">
            <a:noAutofit/>
          </a:bodyPr>
          <a:lstStyle>
            <a:lvl1pPr marL="0" indent="0">
              <a:buNone/>
              <a:defRPr sz="3199" b="1" i="0">
                <a:solidFill>
                  <a:srgbClr val="311E57"/>
                </a:solidFill>
                <a:latin typeface="+mj-lt"/>
                <a:ea typeface="Inter" panose="02000503000000020004" pitchFamily="2" charset="0"/>
                <a:cs typeface="Arial" panose="020B0604020202020204" pitchFamily="34" charset="0"/>
              </a:defRPr>
            </a:lvl1pPr>
            <a:lvl2pPr marL="457063" indent="0">
              <a:buNone/>
              <a:defRPr sz="3199"/>
            </a:lvl2pPr>
            <a:lvl3pPr>
              <a:defRPr sz="3199"/>
            </a:lvl3pPr>
            <a:lvl4pPr>
              <a:defRPr sz="3199"/>
            </a:lvl4pPr>
            <a:lvl5pPr>
              <a:defRPr sz="3199"/>
            </a:lvl5pPr>
          </a:lstStyle>
          <a:p>
            <a:pPr lvl="0"/>
            <a:r>
              <a:rPr lang="en-US"/>
              <a:t>Secondary headline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16E21151-2593-F934-86B5-B57441CDE3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2" y="0"/>
            <a:ext cx="4570809" cy="68580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E32184F-638C-2F92-B522-30AA69D9EC25}"/>
              </a:ext>
            </a:extLst>
          </p:cNvPr>
          <p:cNvCxnSpPr/>
          <p:nvPr userDrawn="1"/>
        </p:nvCxnSpPr>
        <p:spPr>
          <a:xfrm>
            <a:off x="6094413" y="0"/>
            <a:ext cx="0" cy="640080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895518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B20C155-FD1C-B060-A980-2BFF9E3F1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4989800" cy="1143000"/>
          </a:xfrm>
          <a:prstGeom prst="rect">
            <a:avLst/>
          </a:prstGeom>
        </p:spPr>
        <p:txBody>
          <a:bodyPr wrap="square" bIns="91440" anchor="b">
            <a:noAutofit/>
          </a:bodyPr>
          <a:lstStyle>
            <a:lvl1pPr>
              <a:defRPr sz="3199">
                <a:solidFill>
                  <a:srgbClr val="311E57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E92C7AA-ED4F-33C0-11F1-95380F35489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51494" y="685801"/>
            <a:ext cx="5027890" cy="5486400"/>
          </a:xfrm>
        </p:spPr>
        <p:txBody>
          <a:bodyPr wrap="square">
            <a:normAutofit/>
          </a:bodyPr>
          <a:lstStyle>
            <a:lvl1pPr marL="0" indent="0">
              <a:lnSpc>
                <a:spcPct val="150000"/>
              </a:lnSpc>
              <a:buNone/>
              <a:defRPr sz="2199">
                <a:solidFill>
                  <a:srgbClr val="6C7986"/>
                </a:solidFill>
              </a:defRPr>
            </a:lvl1pPr>
            <a:lvl2pPr>
              <a:lnSpc>
                <a:spcPct val="150000"/>
              </a:lnSpc>
              <a:buClr>
                <a:schemeClr val="tx1"/>
              </a:buClr>
              <a:defRPr sz="2199">
                <a:solidFill>
                  <a:srgbClr val="6C7986"/>
                </a:solidFill>
              </a:defRPr>
            </a:lvl2pPr>
            <a:lvl3pPr>
              <a:lnSpc>
                <a:spcPct val="150000"/>
              </a:lnSpc>
              <a:buClr>
                <a:schemeClr val="tx1"/>
              </a:buClr>
              <a:defRPr sz="2199">
                <a:solidFill>
                  <a:srgbClr val="6C7986"/>
                </a:solidFill>
              </a:defRPr>
            </a:lvl3pPr>
            <a:lvl4pPr>
              <a:lnSpc>
                <a:spcPct val="150000"/>
              </a:lnSpc>
              <a:defRPr sz="2199">
                <a:solidFill>
                  <a:srgbClr val="6C7986"/>
                </a:solidFill>
              </a:defRPr>
            </a:lvl4pPr>
            <a:lvl5pPr>
              <a:lnSpc>
                <a:spcPct val="150000"/>
              </a:lnSpc>
              <a:defRPr sz="2199">
                <a:solidFill>
                  <a:srgbClr val="6C7986"/>
                </a:solidFill>
              </a:defRPr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71751A4-B1D8-A87A-B1E5-F6A8280550C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2" y="1828800"/>
            <a:ext cx="4989799" cy="4343400"/>
          </a:xfrm>
        </p:spPr>
        <p:txBody>
          <a:bodyPr wrap="square" tIns="182880"/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077B24D2-C3E0-00E7-847B-A18F2336207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2" y="0"/>
            <a:ext cx="4570809" cy="68580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3132023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/40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B20C155-FD1C-B060-A980-2BFF9E3F1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5942052" cy="5486400"/>
          </a:xfrm>
          <a:prstGeom prst="rect">
            <a:avLst/>
          </a:prstGeom>
        </p:spPr>
        <p:txBody>
          <a:bodyPr wrap="square" tIns="0" bIns="0" anchor="ctr">
            <a:noAutofit/>
          </a:bodyPr>
          <a:lstStyle>
            <a:lvl1pPr>
              <a:lnSpc>
                <a:spcPct val="100000"/>
              </a:lnSpc>
              <a:defRPr sz="3199">
                <a:solidFill>
                  <a:srgbClr val="311E57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E92C7AA-ED4F-33C0-11F1-95380F35489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465656" y="685800"/>
            <a:ext cx="4113728" cy="5486400"/>
          </a:xfrm>
        </p:spPr>
        <p:txBody>
          <a:bodyPr wrap="square" anchor="ctr">
            <a:normAutofit/>
          </a:bodyPr>
          <a:lstStyle>
            <a:lvl1pPr marL="0" indent="0">
              <a:buNone/>
              <a:defRPr sz="2199">
                <a:solidFill>
                  <a:srgbClr val="6C7986"/>
                </a:solidFill>
              </a:defRPr>
            </a:lvl1pPr>
            <a:lvl2pPr>
              <a:buClr>
                <a:schemeClr val="tx1"/>
              </a:buClr>
              <a:defRPr sz="2199">
                <a:solidFill>
                  <a:srgbClr val="6C7986"/>
                </a:solidFill>
              </a:defRPr>
            </a:lvl2pPr>
            <a:lvl3pPr>
              <a:buClr>
                <a:schemeClr val="tx1"/>
              </a:buClr>
              <a:defRPr sz="2199">
                <a:solidFill>
                  <a:srgbClr val="6C7986"/>
                </a:solidFill>
              </a:defRPr>
            </a:lvl3pPr>
            <a:lvl4pPr>
              <a:buClr>
                <a:schemeClr val="tx1"/>
              </a:buClr>
              <a:defRPr sz="2199">
                <a:solidFill>
                  <a:srgbClr val="6C7986"/>
                </a:solidFill>
              </a:defRPr>
            </a:lvl4pPr>
            <a:lvl5pPr>
              <a:buClr>
                <a:schemeClr val="tx1"/>
              </a:buClr>
              <a:defRPr sz="2199">
                <a:solidFill>
                  <a:srgbClr val="6C7986"/>
                </a:solidFill>
              </a:defRPr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40C156-F7E8-84A6-70A7-A17F311F38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428" y="6415378"/>
            <a:ext cx="1568106" cy="44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85487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79;g230b1a41ba8_2_137">
            <a:extLst>
              <a:ext uri="{FF2B5EF4-FFF2-40B4-BE49-F238E27FC236}">
                <a16:creationId xmlns:a16="http://schemas.microsoft.com/office/drawing/2014/main" id="{28BF631E-3E73-31AE-46F8-31ED906C4E86}"/>
              </a:ext>
            </a:extLst>
          </p:cNvPr>
          <p:cNvSpPr/>
          <p:nvPr userDrawn="1"/>
        </p:nvSpPr>
        <p:spPr>
          <a:xfrm>
            <a:off x="0" y="1"/>
            <a:ext cx="6094413" cy="6400799"/>
          </a:xfrm>
          <a:prstGeom prst="rect">
            <a:avLst/>
          </a:prstGeom>
          <a:solidFill>
            <a:srgbClr val="311E57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4680600-C2EF-029D-8D52-64FEB6A56A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4412" y="0"/>
            <a:ext cx="6094413" cy="6400800"/>
          </a:xfrm>
          <a:solidFill>
            <a:schemeClr val="tx1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B58D19-FBE9-AFEF-BE83-06978CF8F9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0"/>
            <a:ext cx="5027890" cy="6400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185123860"/>
      </p:ext>
    </p:extLst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BA6B3D-C364-1FE9-236F-E4AEAA9D549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441" y="1828801"/>
            <a:ext cx="5484971" cy="4343400"/>
          </a:xfrm>
        </p:spPr>
        <p:txBody>
          <a:bodyPr tIns="182880"/>
          <a:lstStyle>
            <a:lvl1pPr marL="0" indent="0">
              <a:lnSpc>
                <a:spcPct val="150000"/>
              </a:lnSpc>
              <a:buNone/>
              <a:defRPr sz="1999">
                <a:solidFill>
                  <a:srgbClr val="6C7986"/>
                </a:solidFill>
              </a:defRPr>
            </a:lvl1pPr>
            <a:lvl2pPr>
              <a:lnSpc>
                <a:spcPct val="150000"/>
              </a:lnSpc>
              <a:buClr>
                <a:schemeClr val="tx1"/>
              </a:buClr>
              <a:defRPr sz="1999">
                <a:solidFill>
                  <a:srgbClr val="6C7986"/>
                </a:solidFill>
              </a:defRPr>
            </a:lvl2pPr>
            <a:lvl3pPr>
              <a:lnSpc>
                <a:spcPct val="150000"/>
              </a:lnSpc>
              <a:buClr>
                <a:schemeClr val="tx1"/>
              </a:buClr>
              <a:defRPr sz="1999">
                <a:solidFill>
                  <a:srgbClr val="6C7986"/>
                </a:solidFill>
              </a:defRPr>
            </a:lvl3pPr>
            <a:lvl4pPr>
              <a:lnSpc>
                <a:spcPct val="150000"/>
              </a:lnSpc>
              <a:defRPr sz="1999">
                <a:solidFill>
                  <a:srgbClr val="6C7986"/>
                </a:solidFill>
              </a:defRPr>
            </a:lvl4pPr>
            <a:lvl5pPr>
              <a:lnSpc>
                <a:spcPct val="150000"/>
              </a:lnSpc>
              <a:defRPr sz="1999">
                <a:solidFill>
                  <a:srgbClr val="6C7986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A31E6A69-0A0F-C60B-2AB6-7626B9AC3C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</p:spPr>
        <p:txBody>
          <a:bodyPr vert="horz" wrap="square" lIns="0" tIns="45720" rIns="0" bIns="45720" rtlCol="0" anchor="ctr">
            <a:normAutofit/>
          </a:bodyPr>
          <a:lstStyle>
            <a:lvl1pPr>
              <a:defRPr sz="3199">
                <a:solidFill>
                  <a:srgbClr val="311E57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F4CF3DD3-B9B3-D3C2-F912-5796446CD04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799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4118832466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912BE-977A-652A-9F27-40074DF9BF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441" y="1828800"/>
            <a:ext cx="5484971" cy="45720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399" b="1">
                <a:solidFill>
                  <a:srgbClr val="311E57"/>
                </a:solidFill>
                <a:latin typeface="+mj-lt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BA6B3D-C364-1FE9-236F-E4AEAA9D549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441" y="2286000"/>
            <a:ext cx="5484971" cy="3813142"/>
          </a:xfrm>
        </p:spPr>
        <p:txBody>
          <a:bodyPr tIns="182880">
            <a:normAutofit/>
          </a:bodyPr>
          <a:lstStyle>
            <a:lvl1pPr marL="0" indent="0">
              <a:lnSpc>
                <a:spcPct val="150000"/>
              </a:lnSpc>
              <a:buNone/>
              <a:defRPr sz="1999">
                <a:solidFill>
                  <a:srgbClr val="6C7986"/>
                </a:solidFill>
              </a:defRPr>
            </a:lvl1pPr>
            <a:lvl2pPr>
              <a:lnSpc>
                <a:spcPct val="150000"/>
              </a:lnSpc>
              <a:buClr>
                <a:schemeClr val="tx1"/>
              </a:buClr>
              <a:defRPr sz="1999">
                <a:solidFill>
                  <a:srgbClr val="6C7986"/>
                </a:solidFill>
              </a:defRPr>
            </a:lvl2pPr>
            <a:lvl3pPr>
              <a:lnSpc>
                <a:spcPct val="150000"/>
              </a:lnSpc>
              <a:buClr>
                <a:schemeClr val="tx1"/>
              </a:buClr>
              <a:defRPr sz="1999">
                <a:solidFill>
                  <a:srgbClr val="6C7986"/>
                </a:solidFill>
              </a:defRPr>
            </a:lvl3pPr>
            <a:lvl4pPr>
              <a:lnSpc>
                <a:spcPct val="150000"/>
              </a:lnSpc>
              <a:defRPr sz="1999">
                <a:solidFill>
                  <a:srgbClr val="6C7986"/>
                </a:solidFill>
              </a:defRPr>
            </a:lvl4pPr>
            <a:lvl5pPr>
              <a:lnSpc>
                <a:spcPct val="150000"/>
              </a:lnSpc>
              <a:defRPr sz="1999">
                <a:solidFill>
                  <a:srgbClr val="6C7986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15B9FED8-73F6-08F2-1E04-F6661387B8A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A8CB21-8582-6B5E-1E4B-CDEC7BFDFC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</p:spPr>
        <p:txBody>
          <a:bodyPr vert="horz" lIns="0" tIns="45720" rIns="0" bIns="91440" rtlCol="0" anchor="ctr">
            <a:normAutofit/>
          </a:bodyPr>
          <a:lstStyle>
            <a:lvl1pPr>
              <a:defRPr>
                <a:solidFill>
                  <a:srgbClr val="311E57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32155623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BA6B3D-C364-1FE9-236F-E4AEAA9D549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443" y="1828397"/>
            <a:ext cx="5027888" cy="4343400"/>
          </a:xfrm>
        </p:spPr>
        <p:txBody>
          <a:bodyPr rIns="457200">
            <a:normAutofit/>
          </a:bodyPr>
          <a:lstStyle>
            <a:lvl1pPr marL="0" indent="0">
              <a:lnSpc>
                <a:spcPct val="150000"/>
              </a:lnSpc>
              <a:buNone/>
              <a:defRPr sz="1999">
                <a:solidFill>
                  <a:srgbClr val="6C7986"/>
                </a:solidFill>
              </a:defRPr>
            </a:lvl1pPr>
            <a:lvl2pPr>
              <a:lnSpc>
                <a:spcPct val="150000"/>
              </a:lnSpc>
              <a:buClr>
                <a:schemeClr val="tx1"/>
              </a:buClr>
              <a:defRPr sz="1999">
                <a:solidFill>
                  <a:srgbClr val="6C7986"/>
                </a:solidFill>
              </a:defRPr>
            </a:lvl2pPr>
            <a:lvl3pPr>
              <a:lnSpc>
                <a:spcPct val="150000"/>
              </a:lnSpc>
              <a:buClr>
                <a:schemeClr val="tx1"/>
              </a:buClr>
              <a:defRPr sz="1999">
                <a:solidFill>
                  <a:srgbClr val="6C7986"/>
                </a:solidFill>
              </a:defRPr>
            </a:lvl3pPr>
            <a:lvl4pPr>
              <a:lnSpc>
                <a:spcPct val="150000"/>
              </a:lnSpc>
              <a:defRPr>
                <a:solidFill>
                  <a:srgbClr val="6C7986"/>
                </a:solidFill>
              </a:defRPr>
            </a:lvl4pPr>
            <a:lvl5pPr>
              <a:lnSpc>
                <a:spcPct val="150000"/>
              </a:lnSpc>
              <a:defRPr>
                <a:solidFill>
                  <a:srgbClr val="6C7986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4ECC34-7ECD-4AB3-D7FE-2A5776FF43B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094414" y="1828398"/>
            <a:ext cx="5027890" cy="4343401"/>
          </a:xfrm>
        </p:spPr>
        <p:txBody>
          <a:bodyPr lIns="0" rIns="457200">
            <a:normAutofit/>
          </a:bodyPr>
          <a:lstStyle>
            <a:lvl1pPr marL="0" indent="0">
              <a:lnSpc>
                <a:spcPct val="150000"/>
              </a:lnSpc>
              <a:buNone/>
              <a:defRPr sz="1999">
                <a:solidFill>
                  <a:srgbClr val="6C7986"/>
                </a:solidFill>
              </a:defRPr>
            </a:lvl1pPr>
            <a:lvl2pPr>
              <a:lnSpc>
                <a:spcPct val="150000"/>
              </a:lnSpc>
              <a:buClr>
                <a:schemeClr val="tx1"/>
              </a:buClr>
              <a:defRPr sz="1999">
                <a:solidFill>
                  <a:srgbClr val="6C7986"/>
                </a:solidFill>
              </a:defRPr>
            </a:lvl2pPr>
            <a:lvl3pPr>
              <a:lnSpc>
                <a:spcPct val="150000"/>
              </a:lnSpc>
              <a:buClr>
                <a:schemeClr val="tx1"/>
              </a:buClr>
              <a:defRPr sz="1999">
                <a:solidFill>
                  <a:srgbClr val="6C7986"/>
                </a:solidFill>
              </a:defRPr>
            </a:lvl3pPr>
            <a:lvl4pPr>
              <a:lnSpc>
                <a:spcPct val="150000"/>
              </a:lnSpc>
              <a:defRPr>
                <a:solidFill>
                  <a:srgbClr val="6C7986"/>
                </a:solidFill>
              </a:defRPr>
            </a:lvl4pPr>
            <a:lvl5pPr>
              <a:lnSpc>
                <a:spcPct val="150000"/>
              </a:lnSpc>
              <a:defRPr>
                <a:solidFill>
                  <a:srgbClr val="6C7986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81E5D2FE-953C-0A7B-0A52-FBF71473B2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85E091-FF7D-40E3-D009-34E5398CA4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</p:spPr>
        <p:txBody>
          <a:bodyPr vert="horz" lIns="0" tIns="45720" rIns="0" bIns="91440" rtlCol="0" anchor="ctr">
            <a:normAutofit/>
          </a:bodyPr>
          <a:lstStyle>
            <a:lvl1pPr>
              <a:defRPr>
                <a:solidFill>
                  <a:srgbClr val="311E57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802125604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Conten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912BE-977A-652A-9F27-40074DF9BF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441" y="1828801"/>
            <a:ext cx="5484971" cy="455579"/>
          </a:xfrm>
        </p:spPr>
        <p:txBody>
          <a:bodyPr rIns="457200" anchor="b"/>
          <a:lstStyle>
            <a:lvl1pPr marL="0" indent="0">
              <a:lnSpc>
                <a:spcPct val="100000"/>
              </a:lnSpc>
              <a:buNone/>
              <a:defRPr sz="2399" b="1">
                <a:solidFill>
                  <a:srgbClr val="311E57"/>
                </a:solidFill>
                <a:latin typeface="+mj-lt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Column heading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BA6B3D-C364-1FE9-236F-E4AEAA9D549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441" y="2286000"/>
            <a:ext cx="5027890" cy="3886200"/>
          </a:xfrm>
        </p:spPr>
        <p:txBody>
          <a:bodyPr tIns="182880" rIns="457200">
            <a:normAutofit/>
          </a:bodyPr>
          <a:lstStyle>
            <a:lvl1pPr marL="0" indent="0">
              <a:lnSpc>
                <a:spcPct val="150000"/>
              </a:lnSpc>
              <a:spcAft>
                <a:spcPts val="0"/>
              </a:spcAft>
              <a:buNone/>
              <a:defRPr sz="1999">
                <a:solidFill>
                  <a:srgbClr val="6C7986"/>
                </a:solidFill>
              </a:defRPr>
            </a:lvl1pPr>
            <a:lvl2pPr>
              <a:lnSpc>
                <a:spcPct val="150000"/>
              </a:lnSpc>
              <a:spcAft>
                <a:spcPts val="0"/>
              </a:spcAft>
              <a:buClr>
                <a:schemeClr val="tx1"/>
              </a:buClr>
              <a:defRPr sz="1999">
                <a:solidFill>
                  <a:srgbClr val="6C7986"/>
                </a:solidFill>
              </a:defRPr>
            </a:lvl2pPr>
            <a:lvl3pPr>
              <a:lnSpc>
                <a:spcPct val="150000"/>
              </a:lnSpc>
              <a:spcAft>
                <a:spcPts val="0"/>
              </a:spcAft>
              <a:buClr>
                <a:schemeClr val="tx1"/>
              </a:buClr>
              <a:defRPr sz="1999">
                <a:solidFill>
                  <a:srgbClr val="6C7986"/>
                </a:solidFill>
              </a:defRPr>
            </a:lvl3pPr>
            <a:lvl4pPr>
              <a:lnSpc>
                <a:spcPct val="150000"/>
              </a:lnSpc>
              <a:defRPr>
                <a:solidFill>
                  <a:srgbClr val="6C7986"/>
                </a:solidFill>
              </a:defRPr>
            </a:lvl4pPr>
            <a:lvl5pPr>
              <a:lnSpc>
                <a:spcPct val="150000"/>
              </a:lnSpc>
              <a:defRPr>
                <a:solidFill>
                  <a:srgbClr val="6C7986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DD970D-8E05-D046-0C8C-072B2A313AF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094413" y="1828800"/>
            <a:ext cx="5484971" cy="457200"/>
          </a:xfrm>
        </p:spPr>
        <p:txBody>
          <a:bodyPr lIns="0" rIns="457200" anchor="b"/>
          <a:lstStyle>
            <a:lvl1pPr marL="0" indent="0">
              <a:lnSpc>
                <a:spcPct val="100000"/>
              </a:lnSpc>
              <a:buNone/>
              <a:defRPr sz="2399" b="1">
                <a:solidFill>
                  <a:srgbClr val="311E57"/>
                </a:solidFill>
                <a:latin typeface="+mj-lt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Column heading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4ECC34-7ECD-4AB3-D7FE-2A5776FF43B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094413" y="2286000"/>
            <a:ext cx="5484971" cy="3886200"/>
          </a:xfrm>
        </p:spPr>
        <p:txBody>
          <a:bodyPr lIns="0" tIns="182880" rIns="457200">
            <a:normAutofit/>
          </a:bodyPr>
          <a:lstStyle>
            <a:lvl1pPr marL="0" indent="0">
              <a:lnSpc>
                <a:spcPct val="150000"/>
              </a:lnSpc>
              <a:spcAft>
                <a:spcPts val="0"/>
              </a:spcAft>
              <a:buNone/>
              <a:defRPr sz="1999">
                <a:solidFill>
                  <a:srgbClr val="6C7986"/>
                </a:solidFill>
              </a:defRPr>
            </a:lvl1pPr>
            <a:lvl2pPr>
              <a:lnSpc>
                <a:spcPct val="150000"/>
              </a:lnSpc>
              <a:spcAft>
                <a:spcPts val="0"/>
              </a:spcAft>
              <a:buClr>
                <a:schemeClr val="tx1"/>
              </a:buClr>
              <a:defRPr sz="1999">
                <a:solidFill>
                  <a:srgbClr val="6C7986"/>
                </a:solidFill>
              </a:defRPr>
            </a:lvl2pPr>
            <a:lvl3pPr>
              <a:lnSpc>
                <a:spcPct val="150000"/>
              </a:lnSpc>
              <a:spcAft>
                <a:spcPts val="0"/>
              </a:spcAft>
              <a:buClr>
                <a:schemeClr val="tx1"/>
              </a:buClr>
              <a:defRPr sz="1999">
                <a:solidFill>
                  <a:srgbClr val="6C7986"/>
                </a:solidFill>
              </a:defRPr>
            </a:lvl3pPr>
            <a:lvl4pPr>
              <a:lnSpc>
                <a:spcPct val="150000"/>
              </a:lnSpc>
              <a:defRPr>
                <a:solidFill>
                  <a:srgbClr val="6C7986"/>
                </a:solidFill>
              </a:defRPr>
            </a:lvl4pPr>
            <a:lvl5pPr>
              <a:lnSpc>
                <a:spcPct val="150000"/>
              </a:lnSpc>
              <a:defRPr>
                <a:solidFill>
                  <a:srgbClr val="6C7986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40CF27D9-C4AD-CD11-1522-B0C2065040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64455F-B3E1-548E-2250-66B12267B7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</p:spPr>
        <p:txBody>
          <a:bodyPr vert="horz" lIns="0" tIns="45720" rIns="0" bIns="91440" rtlCol="0" anchor="ctr">
            <a:normAutofit/>
          </a:bodyPr>
          <a:lstStyle>
            <a:lvl1pPr>
              <a:defRPr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601107296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Conten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BD4ED-BD8C-FF18-CB00-882DD8F787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2" y="685800"/>
            <a:ext cx="4570809" cy="1143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199"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5F95E-B8E3-DFB2-C17E-5E9BDA9891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7332" y="685800"/>
            <a:ext cx="5942052" cy="5486400"/>
          </a:xfrm>
        </p:spPr>
        <p:txBody>
          <a:bodyPr anchor="ctr">
            <a:normAutofit/>
          </a:bodyPr>
          <a:lstStyle>
            <a:lvl1pPr marL="0" indent="0">
              <a:lnSpc>
                <a:spcPct val="150000"/>
              </a:lnSpc>
              <a:buNone/>
              <a:defRPr sz="2199">
                <a:solidFill>
                  <a:srgbClr val="6C7986"/>
                </a:solidFill>
              </a:defRPr>
            </a:lvl1pPr>
            <a:lvl2pPr>
              <a:lnSpc>
                <a:spcPct val="150000"/>
              </a:lnSpc>
              <a:buClr>
                <a:schemeClr val="tx1"/>
              </a:buClr>
              <a:defRPr sz="2199">
                <a:solidFill>
                  <a:srgbClr val="6C7986"/>
                </a:solidFill>
              </a:defRPr>
            </a:lvl2pPr>
            <a:lvl3pPr>
              <a:lnSpc>
                <a:spcPct val="150000"/>
              </a:lnSpc>
              <a:buClr>
                <a:schemeClr val="tx1"/>
              </a:buClr>
              <a:defRPr sz="2199">
                <a:solidFill>
                  <a:srgbClr val="6C7986"/>
                </a:solidFill>
              </a:defRPr>
            </a:lvl3pPr>
            <a:lvl4pPr>
              <a:lnSpc>
                <a:spcPct val="150000"/>
              </a:lnSpc>
              <a:defRPr sz="1799">
                <a:solidFill>
                  <a:srgbClr val="6C7986"/>
                </a:solidFill>
              </a:defRPr>
            </a:lvl4pPr>
            <a:lvl5pPr>
              <a:lnSpc>
                <a:spcPct val="150000"/>
              </a:lnSpc>
              <a:defRPr sz="1799">
                <a:solidFill>
                  <a:srgbClr val="6C7986"/>
                </a:solidFill>
              </a:defRPr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B63F6-88C2-FB0D-1529-052323F830B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828800"/>
            <a:ext cx="4570809" cy="4343400"/>
          </a:xfrm>
        </p:spPr>
        <p:txBody>
          <a:bodyPr tIns="182880"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D20E3B10-03A0-6437-7B5D-3FA6C83754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3258113014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Conten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EA860576-5291-FCFB-F0B3-BD5522B9E7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2" y="0"/>
            <a:ext cx="4561857" cy="685801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6" name="Title 12">
            <a:extLst>
              <a:ext uri="{FF2B5EF4-FFF2-40B4-BE49-F238E27FC236}">
                <a16:creationId xmlns:a16="http://schemas.microsoft.com/office/drawing/2014/main" id="{79E2F793-BD77-661D-8075-E70B9CA8E7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1"/>
            <a:ext cx="4561840" cy="1143000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  <a:endParaRPr lang="en-US" sz="1600"/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F19FE15C-C3BB-E4F5-940F-3A3B42F5D2A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18404" y="1828801"/>
            <a:ext cx="4552894" cy="4343399"/>
          </a:xfrm>
        </p:spPr>
        <p:txBody>
          <a:bodyPr lIns="0" tIns="182880" rIns="0" bIns="0">
            <a:normAutofit lnSpcReduction="10000"/>
          </a:bodyPr>
          <a:lstStyle>
            <a:lvl1pPr marL="0" indent="0">
              <a:lnSpc>
                <a:spcPct val="160000"/>
              </a:lnSpc>
              <a:buNone/>
              <a:defRPr sz="1600">
                <a:solidFill>
                  <a:srgbClr val="6C7986"/>
                </a:solidFill>
              </a:defRPr>
            </a:lvl1pPr>
          </a:lstStyle>
          <a:p>
            <a:pPr algn="l"/>
            <a:r>
              <a:rPr lang="en-US" sz="1999"/>
              <a:t>Content</a:t>
            </a:r>
            <a:endParaRPr lang="en-US" sz="1600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C1E340BE-0209-BD80-329E-6DA9BD3BF6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37332" y="893997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6804D52E-D66A-BE09-73EA-C12FC152F98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845870" y="893997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A590413B-58D0-53BA-0E00-B7CCF6B575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637332" y="3673567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0EF1FBE4-A345-67DF-8C9A-3D1C464BBCE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845870" y="3673567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88C51-A409-121A-BD9E-04014DC5E33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37331" y="1604964"/>
            <a:ext cx="2742486" cy="1824037"/>
          </a:xfrm>
        </p:spPr>
        <p:txBody>
          <a:bodyPr>
            <a:normAutofit/>
          </a:bodyPr>
          <a:lstStyle>
            <a:lvl1pPr marL="0" indent="0">
              <a:buNone/>
              <a:defRPr sz="1300"/>
            </a:lvl1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4D5D74-0DE2-069C-A954-1FC444899D9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45851" y="1604964"/>
            <a:ext cx="2742486" cy="1824037"/>
          </a:xfrm>
        </p:spPr>
        <p:txBody>
          <a:bodyPr>
            <a:normAutofit/>
          </a:bodyPr>
          <a:lstStyle>
            <a:lvl1pPr marL="0" indent="0">
              <a:buNone/>
              <a:defRPr sz="1300"/>
            </a:lvl1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0B71012-1FCA-069A-CB4C-83A28049CAD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637331" y="4348164"/>
            <a:ext cx="2742486" cy="1824037"/>
          </a:xfrm>
        </p:spPr>
        <p:txBody>
          <a:bodyPr>
            <a:normAutofit/>
          </a:bodyPr>
          <a:lstStyle>
            <a:lvl1pPr marL="0" indent="0">
              <a:buNone/>
              <a:defRPr sz="1300"/>
            </a:lvl1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0A07FF7-5582-5477-EA14-E3655413D92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27935" y="4341019"/>
            <a:ext cx="2742486" cy="1824037"/>
          </a:xfrm>
        </p:spPr>
        <p:txBody>
          <a:bodyPr>
            <a:normAutofit/>
          </a:bodyPr>
          <a:lstStyle>
            <a:lvl1pPr marL="0" indent="0">
              <a:buNone/>
              <a:defRPr sz="1300"/>
            </a:lvl1pPr>
          </a:lstStyle>
          <a:p>
            <a:pPr lvl="0"/>
            <a:r>
              <a:rPr lang="en-US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73716507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Conten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BD4ED-BD8C-FF18-CB00-882DD8F787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2"/>
            <a:ext cx="4570809" cy="114299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199"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B63F6-88C2-FB0D-1529-052323F830B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2057400"/>
            <a:ext cx="4570809" cy="4114800"/>
          </a:xfrm>
        </p:spPr>
        <p:txBody>
          <a:bodyPr tIns="182880"/>
          <a:lstStyle>
            <a:lvl1pPr marL="0" indent="0">
              <a:lnSpc>
                <a:spcPct val="120000"/>
              </a:lnSpc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EA860576-5291-FCFB-F0B3-BD5522B9E7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185C8769-0CC1-200E-8EE0-01C124B213D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37333" y="68580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F89A342-5DFB-1316-D93A-857AF944E23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637332" y="213360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DC6633A0-8222-3817-AF6B-D183D8CD041E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637332" y="358140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15CFB68B-4ADF-C401-2C5F-5BF22CDB4131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637333" y="502920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85359F9-3847-28EF-C073-D42294D6FBE1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6551494" y="690464"/>
            <a:ext cx="5027890" cy="909736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C67CF30-C8A7-6D81-E874-8DDA7A96FEFE}"/>
              </a:ext>
            </a:extLst>
          </p:cNvPr>
          <p:cNvSpPr>
            <a:spLocks noGrp="1"/>
          </p:cNvSpPr>
          <p:nvPr>
            <p:ph type="body" sz="half" idx="29" hasCustomPrompt="1"/>
          </p:nvPr>
        </p:nvSpPr>
        <p:spPr>
          <a:xfrm>
            <a:off x="6551494" y="2133600"/>
            <a:ext cx="5027890" cy="909736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5769C79-6EDB-61DA-7ADA-0295FCFE152E}"/>
              </a:ext>
            </a:extLst>
          </p:cNvPr>
          <p:cNvSpPr>
            <a:spLocks noGrp="1"/>
          </p:cNvSpPr>
          <p:nvPr>
            <p:ph type="body" sz="half" idx="30" hasCustomPrompt="1"/>
          </p:nvPr>
        </p:nvSpPr>
        <p:spPr>
          <a:xfrm>
            <a:off x="6551494" y="3581400"/>
            <a:ext cx="5027890" cy="909736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0C6977F-A995-36B5-1633-137ADA3D7B82}"/>
              </a:ext>
            </a:extLst>
          </p:cNvPr>
          <p:cNvSpPr>
            <a:spLocks noGrp="1"/>
          </p:cNvSpPr>
          <p:nvPr>
            <p:ph type="body" sz="half" idx="31" hasCustomPrompt="1"/>
          </p:nvPr>
        </p:nvSpPr>
        <p:spPr>
          <a:xfrm>
            <a:off x="6551494" y="5029200"/>
            <a:ext cx="5027890" cy="909736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233172119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Conten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7DF1D0-97B8-6469-1322-3AD7A966AE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094413" cy="6401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6BD4ED-BD8C-FF18-CB00-882DD8F787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2"/>
            <a:ext cx="5027890" cy="114299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199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B63F6-88C2-FB0D-1529-052323F830B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828800"/>
            <a:ext cx="5027890" cy="4343400"/>
          </a:xfrm>
        </p:spPr>
        <p:txBody>
          <a:bodyPr tIns="182880"/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EA860576-5291-FCFB-F0B3-BD5522B9E7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rgbClr val="FFFFFF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BA57567A-7343-1D9A-A350-3F938C40D4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4412" y="-554"/>
            <a:ext cx="6094413" cy="6401355"/>
          </a:xfrm>
          <a:solidFill>
            <a:schemeClr val="tx1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15518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Conten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79;g230b1a41ba8_2_137">
            <a:extLst>
              <a:ext uri="{FF2B5EF4-FFF2-40B4-BE49-F238E27FC236}">
                <a16:creationId xmlns:a16="http://schemas.microsoft.com/office/drawing/2014/main" id="{28BF631E-3E73-31AE-46F8-31ED906C4E86}"/>
              </a:ext>
            </a:extLst>
          </p:cNvPr>
          <p:cNvSpPr/>
          <p:nvPr userDrawn="1"/>
        </p:nvSpPr>
        <p:spPr>
          <a:xfrm>
            <a:off x="7465655" y="1"/>
            <a:ext cx="4723170" cy="6400799"/>
          </a:xfrm>
          <a:prstGeom prst="rect">
            <a:avLst/>
          </a:prstGeom>
          <a:solidFill>
            <a:srgbClr val="311E57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BDB37403-7760-26A2-9FF5-240791BEF0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37332" y="1143000"/>
            <a:ext cx="5027890" cy="4114800"/>
          </a:xfrm>
          <a:solidFill>
            <a:schemeClr val="tx1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EE72130-D8EB-B7DE-E56A-D53A3C930ED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0" y="1828801"/>
            <a:ext cx="4570809" cy="4343399"/>
          </a:xfrm>
        </p:spPr>
        <p:txBody>
          <a:bodyPr tIns="182880" rIns="0"/>
          <a:lstStyle>
            <a:lvl1pPr marL="0" indent="0">
              <a:lnSpc>
                <a:spcPct val="150000"/>
              </a:lnSpc>
              <a:buNone/>
              <a:defRPr sz="1600" b="0" i="0">
                <a:solidFill>
                  <a:srgbClr val="6C7986"/>
                </a:solidFill>
                <a:latin typeface="+mn-lt"/>
                <a:ea typeface="Inter" panose="02000503000000020004" pitchFamily="2" charset="0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CB738A95-C852-D7F5-9618-BED8E828C4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0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FD9D0-2BA4-88D2-79BC-3F5D4E88F0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4570808" cy="114300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94554368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/40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B20C155-FD1C-B060-A980-2BFF9E3F1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5942052" cy="1143000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>
              <a:defRPr sz="3199">
                <a:solidFill>
                  <a:srgbClr val="311E57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E92C7AA-ED4F-33C0-11F1-95380F35489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465656" y="685800"/>
            <a:ext cx="4113728" cy="5486400"/>
          </a:xfrm>
        </p:spPr>
        <p:txBody>
          <a:bodyPr wrap="square" anchor="ctr">
            <a:normAutofit/>
          </a:bodyPr>
          <a:lstStyle>
            <a:lvl1pPr marL="0" indent="0">
              <a:buNone/>
              <a:defRPr sz="2399">
                <a:solidFill>
                  <a:srgbClr val="6C7986"/>
                </a:solidFill>
              </a:defRPr>
            </a:lvl1pPr>
            <a:lvl2pPr>
              <a:buClr>
                <a:schemeClr val="tx1"/>
              </a:buClr>
              <a:defRPr sz="2399">
                <a:solidFill>
                  <a:srgbClr val="6C7986"/>
                </a:solidFill>
              </a:defRPr>
            </a:lvl2pPr>
            <a:lvl3pPr>
              <a:buClr>
                <a:schemeClr val="tx1"/>
              </a:buClr>
              <a:defRPr sz="2399">
                <a:solidFill>
                  <a:srgbClr val="6C7986"/>
                </a:solidFill>
              </a:defRPr>
            </a:lvl3pPr>
            <a:lvl4pPr>
              <a:defRPr sz="2399">
                <a:solidFill>
                  <a:srgbClr val="6C7986"/>
                </a:solidFill>
              </a:defRPr>
            </a:lvl4pPr>
            <a:lvl5pPr>
              <a:defRPr sz="2399">
                <a:solidFill>
                  <a:srgbClr val="6C7986"/>
                </a:solidFill>
              </a:defRPr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71751A4-B1D8-A87A-B1E5-F6A8280550C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3" y="1828800"/>
            <a:ext cx="5942051" cy="4343400"/>
          </a:xfrm>
        </p:spPr>
        <p:txBody>
          <a:bodyPr wrap="square" tIns="182880"/>
          <a:lstStyle>
            <a:lvl1pPr marL="285664" indent="-285664">
              <a:lnSpc>
                <a:spcPct val="150000"/>
              </a:lnSpc>
              <a:buFont typeface="Arial" panose="020B0604020202020204" pitchFamily="34" charset="0"/>
              <a:buChar char="•"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First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5F01B4-9812-2D87-248C-043967657C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428" y="6415378"/>
            <a:ext cx="1568106" cy="442622"/>
          </a:xfrm>
          <a:prstGeom prst="rect">
            <a:avLst/>
          </a:prstGeom>
        </p:spPr>
      </p:pic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B8A96BB6-D77D-0798-8513-73E2AB5973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22584308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Conten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7DF1D0-97B8-6469-1322-3AD7A966AE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180251" cy="6401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6BD4ED-BD8C-FF18-CB00-882DD8F787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2"/>
            <a:ext cx="4113728" cy="11429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sz="3199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B63F6-88C2-FB0D-1529-052323F830B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828800"/>
            <a:ext cx="4113728" cy="4343400"/>
          </a:xfrm>
        </p:spPr>
        <p:txBody>
          <a:bodyPr tIns="182880"/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EA860576-5291-FCFB-F0B3-BD5522B9E7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113728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rgbClr val="FFFFFF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B8FE058D-60E4-DA21-7A78-02279314D69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08574" y="2057400"/>
            <a:ext cx="4570810" cy="914400"/>
          </a:xfrm>
        </p:spPr>
        <p:txBody>
          <a:bodyPr tIns="0" bIns="0" anchor="t" anchorCtr="0">
            <a:noAutofit/>
          </a:bodyPr>
          <a:lstStyle>
            <a:lvl1pPr marL="0" indent="0" algn="l">
              <a:buNone/>
              <a:defRPr sz="1999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8595308D-25DE-9585-F844-E1ED04DB29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08575" y="3428999"/>
            <a:ext cx="4570809" cy="914400"/>
          </a:xfrm>
        </p:spPr>
        <p:txBody>
          <a:bodyPr tIns="0" bIns="0" anchor="t" anchorCtr="0">
            <a:noAutofit/>
          </a:bodyPr>
          <a:lstStyle>
            <a:lvl1pPr marL="0" indent="0" algn="l">
              <a:buNone/>
              <a:defRPr sz="1999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8429C98D-2CB4-4119-C84C-7E4F58E62ED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008575" y="4800600"/>
            <a:ext cx="4570809" cy="914400"/>
          </a:xfrm>
        </p:spPr>
        <p:txBody>
          <a:bodyPr tIns="0" bIns="0" anchor="t" anchorCtr="0">
            <a:noAutofit/>
          </a:bodyPr>
          <a:lstStyle>
            <a:lvl1pPr marL="0" indent="0" algn="l">
              <a:buNone/>
              <a:defRPr sz="1999" b="1" u="none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D270913B-616A-136B-7F73-CD0CDA3DC41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637332" y="2060249"/>
            <a:ext cx="914162" cy="9144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8BE0DEC5-DB38-4FAD-EDF5-76A69006DC05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5637332" y="3432965"/>
            <a:ext cx="914162" cy="9144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D0F6E784-018A-EE68-BF4E-8A2B94A1ABA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637332" y="4805680"/>
            <a:ext cx="914162" cy="9144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317222124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Conten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7DF1D0-97B8-6469-1322-3AD7A966AE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180251" cy="6401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6BD4ED-BD8C-FF18-CB00-882DD8F787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2"/>
            <a:ext cx="4113728" cy="11429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sz="3199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B63F6-88C2-FB0D-1529-052323F830B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828800"/>
            <a:ext cx="4113728" cy="4343400"/>
          </a:xfrm>
        </p:spPr>
        <p:txBody>
          <a:bodyPr tIns="182880"/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EA860576-5291-FCFB-F0B3-BD5522B9E7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113728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rgbClr val="FFFFFF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EBE3F550-5D07-2C00-3C99-156B0667B58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37333" y="68580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2D5B0615-A368-B2A4-BE74-FECB6CE514D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637332" y="213360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452B91E8-FA31-6B11-D8B2-DF176B49C96E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637332" y="358140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35" name="Picture Placeholder 8">
            <a:extLst>
              <a:ext uri="{FF2B5EF4-FFF2-40B4-BE49-F238E27FC236}">
                <a16:creationId xmlns:a16="http://schemas.microsoft.com/office/drawing/2014/main" id="{30C49245-0DA4-E8DB-7A61-8944B0C822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637333" y="502920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15F3F19-1717-3CAA-0B30-DF82E8B6FAE3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6551494" y="690464"/>
            <a:ext cx="5027890" cy="909736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1B9D324-53C3-1D08-8D6B-4EFB088AF758}"/>
              </a:ext>
            </a:extLst>
          </p:cNvPr>
          <p:cNvSpPr>
            <a:spLocks noGrp="1"/>
          </p:cNvSpPr>
          <p:nvPr>
            <p:ph type="body" sz="half" idx="29" hasCustomPrompt="1"/>
          </p:nvPr>
        </p:nvSpPr>
        <p:spPr>
          <a:xfrm>
            <a:off x="6551494" y="2133600"/>
            <a:ext cx="5027890" cy="909736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D09CA17-3B1A-B8A7-EBA6-D9B4B550162C}"/>
              </a:ext>
            </a:extLst>
          </p:cNvPr>
          <p:cNvSpPr>
            <a:spLocks noGrp="1"/>
          </p:cNvSpPr>
          <p:nvPr>
            <p:ph type="body" sz="half" idx="30" hasCustomPrompt="1"/>
          </p:nvPr>
        </p:nvSpPr>
        <p:spPr>
          <a:xfrm>
            <a:off x="6551494" y="3581400"/>
            <a:ext cx="5027890" cy="909736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F248488-9E55-C7FE-67CE-18B06805CCD1}"/>
              </a:ext>
            </a:extLst>
          </p:cNvPr>
          <p:cNvSpPr>
            <a:spLocks noGrp="1"/>
          </p:cNvSpPr>
          <p:nvPr>
            <p:ph type="body" sz="half" idx="31" hasCustomPrompt="1"/>
          </p:nvPr>
        </p:nvSpPr>
        <p:spPr>
          <a:xfrm>
            <a:off x="6551494" y="5029200"/>
            <a:ext cx="5027890" cy="909736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420769653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Conten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BD4ED-BD8C-FF18-CB00-882DD8F787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2"/>
            <a:ext cx="4570809" cy="11429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sz="3199"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B63F6-88C2-FB0D-1529-052323F830B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2057400"/>
            <a:ext cx="4570809" cy="4114800"/>
          </a:xfrm>
        </p:spPr>
        <p:txBody>
          <a:bodyPr tIns="182880"/>
          <a:lstStyle>
            <a:lvl1pPr marL="0" indent="0">
              <a:lnSpc>
                <a:spcPct val="120000"/>
              </a:lnSpc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EA860576-5291-FCFB-F0B3-BD5522B9E7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2DCC36EB-81BD-BBAC-24FA-2A6033863BD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08574" y="2057400"/>
            <a:ext cx="4570810" cy="914400"/>
          </a:xfrm>
        </p:spPr>
        <p:txBody>
          <a:bodyPr tIns="0" bIns="0" anchor="t" anchorCtr="0">
            <a:noAutofit/>
          </a:bodyPr>
          <a:lstStyle>
            <a:lvl1pPr marL="0" indent="0" algn="l">
              <a:buNone/>
              <a:defRPr sz="1999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6653FAD4-C2C5-5C6E-F748-7D954592856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08575" y="3428999"/>
            <a:ext cx="4570809" cy="914400"/>
          </a:xfrm>
        </p:spPr>
        <p:txBody>
          <a:bodyPr tIns="0" bIns="0" anchor="t" anchorCtr="0">
            <a:noAutofit/>
          </a:bodyPr>
          <a:lstStyle>
            <a:lvl1pPr marL="0" indent="0" algn="l">
              <a:buNone/>
              <a:defRPr sz="1999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6AA23D92-98E2-AA2A-D321-DC79F942DA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008575" y="4800600"/>
            <a:ext cx="4570809" cy="914400"/>
          </a:xfrm>
        </p:spPr>
        <p:txBody>
          <a:bodyPr tIns="0" bIns="0" anchor="t" anchorCtr="0">
            <a:noAutofit/>
          </a:bodyPr>
          <a:lstStyle>
            <a:lvl1pPr marL="0" indent="0" algn="l">
              <a:buNone/>
              <a:defRPr sz="1999" b="1" u="none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347EE72-A647-B6DA-A6A1-8C54DCBA0C62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637332" y="2060249"/>
            <a:ext cx="914162" cy="9144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5A9A6E8-690B-80A2-33F6-C9136F038276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5637332" y="3432965"/>
            <a:ext cx="914162" cy="9144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FA51E9A6-4798-2925-9A18-43A4C73FEB5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637332" y="4805680"/>
            <a:ext cx="914162" cy="9144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273898146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Conten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423D0B8-FDB4-9AF6-D47A-6DB9B771F28A}"/>
              </a:ext>
            </a:extLst>
          </p:cNvPr>
          <p:cNvSpPr/>
          <p:nvPr userDrawn="1"/>
        </p:nvSpPr>
        <p:spPr>
          <a:xfrm>
            <a:off x="5647223" y="0"/>
            <a:ext cx="6541601" cy="6400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BD4ED-BD8C-FF18-CB00-882DD8F787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2"/>
            <a:ext cx="4570809" cy="11429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sz="3199"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B63F6-88C2-FB0D-1529-052323F830B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2057400"/>
            <a:ext cx="4570809" cy="4114800"/>
          </a:xfrm>
        </p:spPr>
        <p:txBody>
          <a:bodyPr tIns="182880"/>
          <a:lstStyle>
            <a:lvl1pPr marL="0" indent="0">
              <a:lnSpc>
                <a:spcPct val="120000"/>
              </a:lnSpc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EA860576-5291-FCFB-F0B3-BD5522B9E7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3B88FF-4DB8-CEEA-A20C-D7938CF42DD0}"/>
              </a:ext>
            </a:extLst>
          </p:cNvPr>
          <p:cNvSpPr/>
          <p:nvPr userDrawn="1"/>
        </p:nvSpPr>
        <p:spPr>
          <a:xfrm>
            <a:off x="6094413" y="1334623"/>
            <a:ext cx="1005578" cy="100584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447D6349-E8C1-E6A8-48EC-420881B4F8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54391" y="1494643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BE01DE33-5B21-D97D-5E33-D1126C94B8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465657" y="1324463"/>
            <a:ext cx="4113728" cy="914400"/>
          </a:xfrm>
        </p:spPr>
        <p:txBody>
          <a:bodyPr tIns="0" bIns="0" anchor="t" anchorCtr="0">
            <a:noAutofit/>
          </a:bodyPr>
          <a:lstStyle>
            <a:lvl1pPr marL="0" indent="0" algn="l">
              <a:buNone/>
              <a:defRPr sz="1999" b="1">
                <a:solidFill>
                  <a:srgbClr val="311E57"/>
                </a:solidFill>
                <a:latin typeface="+mn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9AD5EA28-F0ED-0E62-C77E-2BF4D963F3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65656" y="2697480"/>
            <a:ext cx="4113727" cy="914400"/>
          </a:xfrm>
        </p:spPr>
        <p:txBody>
          <a:bodyPr tIns="0" bIns="0" anchor="t" anchorCtr="0">
            <a:noAutofit/>
          </a:bodyPr>
          <a:lstStyle>
            <a:lvl1pPr marL="0" indent="0" algn="l">
              <a:buNone/>
              <a:defRPr sz="1999" b="1">
                <a:solidFill>
                  <a:srgbClr val="311E57"/>
                </a:solidFill>
                <a:latin typeface="+mn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5110C1F6-059A-3C02-1481-7DE486A6FC5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465656" y="4067663"/>
            <a:ext cx="4113727" cy="914400"/>
          </a:xfrm>
        </p:spPr>
        <p:txBody>
          <a:bodyPr tIns="0" bIns="0" anchor="t" anchorCtr="0">
            <a:noAutofit/>
          </a:bodyPr>
          <a:lstStyle>
            <a:lvl1pPr marL="0" indent="0" algn="l">
              <a:buNone/>
              <a:defRPr sz="1999" b="1" u="none">
                <a:solidFill>
                  <a:srgbClr val="311E57"/>
                </a:solidFill>
                <a:latin typeface="+mn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54D661D-D68A-37D5-1149-2894466F7EA3}"/>
              </a:ext>
            </a:extLst>
          </p:cNvPr>
          <p:cNvSpPr/>
          <p:nvPr userDrawn="1"/>
        </p:nvSpPr>
        <p:spPr>
          <a:xfrm>
            <a:off x="6094413" y="2697480"/>
            <a:ext cx="1005578" cy="100584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F0CEFF6-8059-E0EC-7EEF-A095EE30E59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54391" y="285750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884DE7-CE48-996E-AA61-B283BD225603}"/>
              </a:ext>
            </a:extLst>
          </p:cNvPr>
          <p:cNvSpPr/>
          <p:nvPr userDrawn="1"/>
        </p:nvSpPr>
        <p:spPr>
          <a:xfrm>
            <a:off x="6086168" y="4067663"/>
            <a:ext cx="1005578" cy="100584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D5759A6B-E3F1-9088-54F4-3953F78376DA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46146" y="4227683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518208787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Conten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89D0656-72DA-2C3E-506E-46EB617BFE9E}"/>
              </a:ext>
            </a:extLst>
          </p:cNvPr>
          <p:cNvSpPr>
            <a:spLocks noGrp="1"/>
          </p:cNvSpPr>
          <p:nvPr>
            <p:ph type="pic" idx="31" hasCustomPrompt="1"/>
          </p:nvPr>
        </p:nvSpPr>
        <p:spPr>
          <a:xfrm>
            <a:off x="6094412" y="1"/>
            <a:ext cx="6094413" cy="6400799"/>
          </a:xfrm>
          <a:solidFill>
            <a:schemeClr val="tx1"/>
          </a:solidFill>
        </p:spPr>
        <p:txBody>
          <a:bodyPr anchor="t"/>
          <a:lstStyle>
            <a:lvl1pPr marL="0" indent="0" algn="ctr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Picture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FDEED65-4EDE-6954-748A-1B67109D2A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5027890" cy="914400"/>
          </a:xfrm>
          <a:prstGeom prst="rect">
            <a:avLst/>
          </a:prstGeom>
        </p:spPr>
        <p:txBody>
          <a:bodyPr wrap="square" rIns="0" bIns="91440" anchor="t">
            <a:noAutofit/>
          </a:bodyPr>
          <a:lstStyle>
            <a:lvl1pPr>
              <a:defRPr sz="2399"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FBC2F897-8256-248A-5442-5BDB9CF34C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5027890" cy="68580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3B31651C-324D-D40D-1E11-FA367353A2D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600201"/>
            <a:ext cx="5027890" cy="1371600"/>
          </a:xfrm>
        </p:spPr>
        <p:txBody>
          <a:bodyPr tIns="182880" rIns="0"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F9809A5A-25E3-3F6F-477F-27F0593939C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09441" y="343408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8614C75B-542A-190C-31A0-3689B4C6F69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441" y="434340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9E21A8C5-C06D-BF7B-F923-BA3881148C4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09441" y="525780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05BA3348-AD7D-2D7B-6F6F-BCC7D0B6FDF6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1523603" y="3434080"/>
            <a:ext cx="4113728" cy="685800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  <a:latin typeface="+mn-lt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E7A630-C8C7-F4D5-561C-D082B9899F9B}"/>
              </a:ext>
            </a:extLst>
          </p:cNvPr>
          <p:cNvSpPr>
            <a:spLocks noGrp="1"/>
          </p:cNvSpPr>
          <p:nvPr>
            <p:ph type="body" sz="half" idx="29" hasCustomPrompt="1"/>
          </p:nvPr>
        </p:nvSpPr>
        <p:spPr>
          <a:xfrm>
            <a:off x="1523603" y="4343400"/>
            <a:ext cx="4113728" cy="685800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  <a:latin typeface="+mn-lt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67B34-1BF4-72F6-5D67-50B093BB7D95}"/>
              </a:ext>
            </a:extLst>
          </p:cNvPr>
          <p:cNvSpPr>
            <a:spLocks noGrp="1"/>
          </p:cNvSpPr>
          <p:nvPr>
            <p:ph type="body" sz="half" idx="30" hasCustomPrompt="1"/>
          </p:nvPr>
        </p:nvSpPr>
        <p:spPr>
          <a:xfrm>
            <a:off x="1523603" y="5257800"/>
            <a:ext cx="4113728" cy="685800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  <a:latin typeface="+mn-lt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5293822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Conten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79;g230b1a41ba8_2_137">
            <a:extLst>
              <a:ext uri="{FF2B5EF4-FFF2-40B4-BE49-F238E27FC236}">
                <a16:creationId xmlns:a16="http://schemas.microsoft.com/office/drawing/2014/main" id="{28BF631E-3E73-31AE-46F8-31ED906C4E86}"/>
              </a:ext>
            </a:extLst>
          </p:cNvPr>
          <p:cNvSpPr/>
          <p:nvPr userDrawn="1"/>
        </p:nvSpPr>
        <p:spPr>
          <a:xfrm>
            <a:off x="0" y="1"/>
            <a:ext cx="7008574" cy="6400799"/>
          </a:xfrm>
          <a:prstGeom prst="rect">
            <a:avLst/>
          </a:prstGeom>
          <a:solidFill>
            <a:srgbClr val="311E57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FF4043E-7F7A-D59D-E5A9-F1E401C951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1143000"/>
            <a:ext cx="4113728" cy="4114799"/>
          </a:xfrm>
          <a:prstGeom prst="rect">
            <a:avLst/>
          </a:prstGeom>
        </p:spPr>
        <p:txBody>
          <a:bodyPr rIns="0" anchor="ctr">
            <a:noAutofit/>
          </a:bodyPr>
          <a:lstStyle>
            <a:lvl1pPr>
              <a:lnSpc>
                <a:spcPct val="100000"/>
              </a:lnSpc>
              <a:defRPr sz="3199" b="1" i="0">
                <a:solidFill>
                  <a:schemeClr val="bg1"/>
                </a:solidFill>
                <a:latin typeface="+mj-lt"/>
                <a:ea typeface="Inter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300B305-04F2-7B14-F0EA-5C243D380EDD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8942379" y="2743200"/>
            <a:ext cx="2637005" cy="914400"/>
          </a:xfrm>
          <a:solidFill>
            <a:schemeClr val="accent1"/>
          </a:solidFill>
        </p:spPr>
        <p:txBody>
          <a:bodyPr lIns="182880" tIns="0" rIns="182880" bIns="0" anchor="t">
            <a:normAutofit/>
          </a:bodyPr>
          <a:lstStyle>
            <a:lvl1pPr marL="0" indent="0" algn="l">
              <a:lnSpc>
                <a:spcPct val="150000"/>
              </a:lnSpc>
              <a:buNone/>
              <a:defRPr sz="1999" b="1">
                <a:solidFill>
                  <a:schemeClr val="bg1"/>
                </a:solidFill>
                <a:latin typeface="+mj-lt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Meet…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7CF2EB9-C831-9EEC-54AD-7BE7BF1E6CB0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8942379" y="3200400"/>
            <a:ext cx="2637005" cy="457201"/>
          </a:xfrm>
          <a:noFill/>
        </p:spPr>
        <p:txBody>
          <a:bodyPr lIns="182880" tIns="0" rIns="182880" bIns="0" anchor="t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b="0">
                <a:solidFill>
                  <a:schemeClr val="bg1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7147668-E6FC-DAF1-D8DF-36E863A6010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80251" y="1143000"/>
            <a:ext cx="5027890" cy="4114798"/>
          </a:xfrm>
          <a:custGeom>
            <a:avLst/>
            <a:gdLst>
              <a:gd name="connsiteX0" fmla="*/ 0 w 5029200"/>
              <a:gd name="connsiteY0" fmla="*/ 0 h 4114798"/>
              <a:gd name="connsiteX1" fmla="*/ 5029200 w 5029200"/>
              <a:gd name="connsiteY1" fmla="*/ 0 h 4114798"/>
              <a:gd name="connsiteX2" fmla="*/ 5029200 w 5029200"/>
              <a:gd name="connsiteY2" fmla="*/ 1600200 h 4114798"/>
              <a:gd name="connsiteX3" fmla="*/ 3763108 w 5029200"/>
              <a:gd name="connsiteY3" fmla="*/ 1600200 h 4114798"/>
              <a:gd name="connsiteX4" fmla="*/ 3763108 w 5029200"/>
              <a:gd name="connsiteY4" fmla="*/ 2514600 h 4114798"/>
              <a:gd name="connsiteX5" fmla="*/ 5029200 w 5029200"/>
              <a:gd name="connsiteY5" fmla="*/ 2514600 h 4114798"/>
              <a:gd name="connsiteX6" fmla="*/ 5029200 w 5029200"/>
              <a:gd name="connsiteY6" fmla="*/ 4114798 h 4114798"/>
              <a:gd name="connsiteX7" fmla="*/ 0 w 5029200"/>
              <a:gd name="connsiteY7" fmla="*/ 4114798 h 4114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29200" h="4114798">
                <a:moveTo>
                  <a:pt x="0" y="0"/>
                </a:moveTo>
                <a:lnTo>
                  <a:pt x="5029200" y="0"/>
                </a:lnTo>
                <a:lnTo>
                  <a:pt x="5029200" y="1600200"/>
                </a:lnTo>
                <a:lnTo>
                  <a:pt x="3763108" y="1600200"/>
                </a:lnTo>
                <a:lnTo>
                  <a:pt x="3763108" y="2514600"/>
                </a:lnTo>
                <a:lnTo>
                  <a:pt x="5029200" y="2514600"/>
                </a:lnTo>
                <a:lnTo>
                  <a:pt x="5029200" y="4114798"/>
                </a:lnTo>
                <a:lnTo>
                  <a:pt x="0" y="4114798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35670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/60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B20C155-FD1C-B060-A980-2BFF9E3F1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1828800"/>
            <a:ext cx="3656648" cy="1375954"/>
          </a:xfrm>
          <a:prstGeom prst="rect">
            <a:avLst/>
          </a:prstGeom>
        </p:spPr>
        <p:txBody>
          <a:bodyPr wrap="square" bIns="91440" anchor="b">
            <a:noAutofit/>
          </a:bodyPr>
          <a:lstStyle>
            <a:lvl1pPr>
              <a:defRPr sz="3199"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71751A4-B1D8-A87A-B1E5-F6A8280550C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3200400"/>
            <a:ext cx="3656648" cy="2971800"/>
          </a:xfrm>
        </p:spPr>
        <p:txBody>
          <a:bodyPr wrap="square" tIns="182880"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4395D7-8B10-5A42-EBA2-8FC2A56FFC03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5180251" y="3200402"/>
            <a:ext cx="6399133" cy="2971799"/>
          </a:xfrm>
        </p:spPr>
        <p:txBody>
          <a:bodyPr wrap="square" tIns="182880"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0BED70B-51D6-025C-A37B-EB786B8416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80251" y="1828800"/>
            <a:ext cx="6399133" cy="1371600"/>
          </a:xfrm>
        </p:spPr>
        <p:txBody>
          <a:bodyPr wrap="square" bIns="91440" anchor="b">
            <a:noAutofit/>
          </a:bodyPr>
          <a:lstStyle>
            <a:lvl1pPr marL="0" indent="0">
              <a:buNone/>
              <a:defRPr sz="3199" b="1" i="0">
                <a:solidFill>
                  <a:srgbClr val="311E57"/>
                </a:solidFill>
                <a:latin typeface="+mj-lt"/>
                <a:ea typeface="Inter" panose="02000503000000020004" pitchFamily="2" charset="0"/>
                <a:cs typeface="Arial" panose="020B0604020202020204" pitchFamily="34" charset="0"/>
              </a:defRPr>
            </a:lvl1pPr>
            <a:lvl2pPr marL="457063" indent="0">
              <a:buNone/>
              <a:defRPr sz="3199"/>
            </a:lvl2pPr>
            <a:lvl3pPr>
              <a:defRPr sz="3199"/>
            </a:lvl3pPr>
            <a:lvl4pPr>
              <a:defRPr sz="3199"/>
            </a:lvl4pPr>
            <a:lvl5pPr>
              <a:defRPr sz="3199"/>
            </a:lvl5pPr>
          </a:lstStyle>
          <a:p>
            <a:pPr lvl="0"/>
            <a:r>
              <a:rPr lang="en-US"/>
              <a:t>Secondary headline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E3525D85-367F-F3DE-B5A7-69825AFC293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3656648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AB66786-737E-4A31-F590-2F63627FF65A}"/>
              </a:ext>
            </a:extLst>
          </p:cNvPr>
          <p:cNvCxnSpPr/>
          <p:nvPr userDrawn="1"/>
        </p:nvCxnSpPr>
        <p:spPr>
          <a:xfrm>
            <a:off x="4726377" y="0"/>
            <a:ext cx="0" cy="640080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093603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/60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B5AF88-9749-7103-9DC5-21C2776DA9EC}"/>
              </a:ext>
            </a:extLst>
          </p:cNvPr>
          <p:cNvSpPr/>
          <p:nvPr userDrawn="1"/>
        </p:nvSpPr>
        <p:spPr>
          <a:xfrm>
            <a:off x="4731808" y="0"/>
            <a:ext cx="7457017" cy="6400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D08C3D2-5135-590D-51DE-54F8BC83B6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886935"/>
            <a:ext cx="3648010" cy="914400"/>
          </a:xfrm>
          <a:prstGeom prst="rect">
            <a:avLst/>
          </a:prstGeom>
        </p:spPr>
        <p:txBody>
          <a:bodyPr rIns="0" anchor="b">
            <a:noAutofit/>
          </a:bodyPr>
          <a:lstStyle>
            <a:lvl1pPr>
              <a:defRPr sz="3199"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628E47D-15EC-92BE-0B70-6FB38713010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828802"/>
            <a:ext cx="3656648" cy="4343399"/>
          </a:xfrm>
        </p:spPr>
        <p:txBody>
          <a:bodyPr tIns="91440" rIns="0"/>
          <a:lstStyle>
            <a:lvl1pPr marL="0" indent="0"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AA89083E-5099-C47B-C280-D0BCD02FC55D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5642410" y="4572000"/>
            <a:ext cx="2285405" cy="1600200"/>
          </a:xfrm>
        </p:spPr>
        <p:txBody>
          <a:bodyPr tIns="91440" rIns="0">
            <a:normAutofit/>
          </a:bodyPr>
          <a:lstStyle>
            <a:lvl1pPr marL="0" indent="0" algn="l">
              <a:buNone/>
              <a:defRPr sz="1200" b="0" i="0">
                <a:solidFill>
                  <a:srgbClr val="6C7986"/>
                </a:solidFill>
                <a:latin typeface="+mn-lt"/>
                <a:ea typeface="Inter Light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A6045B56-7370-6E29-9C4C-C8F532D6162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3656648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B295C7C5-3B28-4F61-59C0-5D0A3FFA1F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42410" y="3879161"/>
            <a:ext cx="2285405" cy="68421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36A615B-3E5C-0542-7E2C-C451EFA0E5E9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8382718" y="4582064"/>
            <a:ext cx="2285405" cy="1600200"/>
          </a:xfrm>
        </p:spPr>
        <p:txBody>
          <a:bodyPr tIns="91440" rIns="0">
            <a:normAutofit/>
          </a:bodyPr>
          <a:lstStyle>
            <a:lvl1pPr marL="0" indent="0" algn="l">
              <a:buNone/>
              <a:defRPr sz="1200" b="0" i="0">
                <a:solidFill>
                  <a:srgbClr val="6C7986"/>
                </a:solidFill>
                <a:latin typeface="+mn-lt"/>
                <a:ea typeface="Inter Light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00901434-F099-3B83-39FA-FCDFDD83CEF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2718" y="3897852"/>
            <a:ext cx="2285405" cy="68421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585B8D5-5FCB-86AC-17F6-3594CB6B9C04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8382718" y="1827213"/>
            <a:ext cx="2285405" cy="1600200"/>
          </a:xfrm>
        </p:spPr>
        <p:txBody>
          <a:bodyPr tIns="91440" rIns="0">
            <a:normAutofit/>
          </a:bodyPr>
          <a:lstStyle>
            <a:lvl1pPr marL="0" indent="0" algn="l">
              <a:buNone/>
              <a:defRPr sz="1200" b="0" i="0">
                <a:solidFill>
                  <a:srgbClr val="6C7986"/>
                </a:solidFill>
                <a:latin typeface="+mn-lt"/>
                <a:ea typeface="Inter Light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807EC7F-34E0-BE73-9F5A-6D0B68CC5EA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718" y="1143001"/>
            <a:ext cx="2285405" cy="68421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1690564-075B-1429-DC2F-083446BF7124}"/>
              </a:ext>
            </a:extLst>
          </p:cNvPr>
          <p:cNvSpPr>
            <a:spLocks noGrp="1"/>
          </p:cNvSpPr>
          <p:nvPr>
            <p:ph sz="half" idx="33" hasCustomPrompt="1"/>
          </p:nvPr>
        </p:nvSpPr>
        <p:spPr>
          <a:xfrm>
            <a:off x="5642410" y="1827213"/>
            <a:ext cx="2285405" cy="1600200"/>
          </a:xfrm>
        </p:spPr>
        <p:txBody>
          <a:bodyPr tIns="91440" rIns="0">
            <a:normAutofit/>
          </a:bodyPr>
          <a:lstStyle>
            <a:lvl1pPr marL="0" indent="0" algn="l">
              <a:buNone/>
              <a:defRPr sz="1200" b="0" i="0">
                <a:solidFill>
                  <a:srgbClr val="6C7986"/>
                </a:solidFill>
                <a:latin typeface="+mn-lt"/>
                <a:ea typeface="Inter Light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F6534364-13C1-6169-B288-59E85D0904B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42410" y="1144588"/>
            <a:ext cx="2285405" cy="68421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592562906"/>
      </p:ext>
    </p:extLst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Examp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8F4D006-5C88-424D-34FF-5FC9562C8757}"/>
              </a:ext>
            </a:extLst>
          </p:cNvPr>
          <p:cNvSpPr/>
          <p:nvPr userDrawn="1"/>
        </p:nvSpPr>
        <p:spPr>
          <a:xfrm>
            <a:off x="6094411" y="0"/>
            <a:ext cx="6094413" cy="6400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BD4ED-BD8C-FF18-CB00-882DD8F787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2" y="685800"/>
            <a:ext cx="5006947" cy="11430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199"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Solution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5F95E-B8E3-DFB2-C17E-5E9BDA9891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51494" y="685800"/>
            <a:ext cx="5027890" cy="5029200"/>
          </a:xfrm>
        </p:spPr>
        <p:txBody>
          <a:bodyPr anchor="t">
            <a:normAutofit/>
          </a:bodyPr>
          <a:lstStyle>
            <a:lvl1pPr marL="0" indent="0" algn="ctr">
              <a:buNone/>
              <a:defRPr sz="2399">
                <a:solidFill>
                  <a:schemeClr val="tx1"/>
                </a:solidFill>
              </a:defRPr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Screenshot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B63F6-88C2-FB0D-1529-052323F830B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828800"/>
            <a:ext cx="4989800" cy="4343400"/>
          </a:xfrm>
        </p:spPr>
        <p:txBody>
          <a:bodyPr tIns="182880"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D20E3B10-03A0-6437-7B5D-3FA6C83754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989800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 or “Solution”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D0FB232-11D1-B904-47D6-568CFE2D2B23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6551494" y="5715000"/>
            <a:ext cx="5027890" cy="457200"/>
          </a:xfrm>
        </p:spPr>
        <p:txBody>
          <a:bodyPr tIns="0" bIns="0" anchor="ctr">
            <a:normAutofit/>
          </a:bodyPr>
          <a:lstStyle>
            <a:lvl1pPr marL="0" indent="0" algn="ctr">
              <a:buNone/>
              <a:defRPr sz="1200">
                <a:solidFill>
                  <a:srgbClr val="758390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860046992"/>
      </p:ext>
    </p:extLst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Examp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A76B085-B3BA-8A85-564E-43CF36F41E32}"/>
              </a:ext>
            </a:extLst>
          </p:cNvPr>
          <p:cNvSpPr/>
          <p:nvPr userDrawn="1"/>
        </p:nvSpPr>
        <p:spPr>
          <a:xfrm>
            <a:off x="4266089" y="0"/>
            <a:ext cx="7922736" cy="6400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BD4ED-BD8C-FF18-CB00-882DD8F787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2" y="685800"/>
            <a:ext cx="3210562" cy="11430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399"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Solution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5F95E-B8E3-DFB2-C17E-5E9BDA9891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3170" y="342900"/>
            <a:ext cx="4113728" cy="5029200"/>
          </a:xfrm>
        </p:spPr>
        <p:txBody>
          <a:bodyPr anchor="t">
            <a:normAutofit/>
          </a:bodyPr>
          <a:lstStyle>
            <a:lvl1pPr marL="0" indent="0" algn="ctr">
              <a:buNone/>
              <a:defRPr sz="2399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Screenshot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B63F6-88C2-FB0D-1529-052323F830B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828800"/>
            <a:ext cx="3199567" cy="4343400"/>
          </a:xfrm>
        </p:spPr>
        <p:txBody>
          <a:bodyPr tIns="182880"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D20E3B10-03A0-6437-7B5D-3FA6C83754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3199567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 or “Case Study”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F7811FE-2F23-41D3-BE1A-C162F29CB5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465655" y="1143000"/>
            <a:ext cx="4113728" cy="5029200"/>
          </a:xfrm>
        </p:spPr>
        <p:txBody>
          <a:bodyPr anchor="t">
            <a:normAutofit/>
          </a:bodyPr>
          <a:lstStyle>
            <a:lvl1pPr marL="0" indent="0" algn="ctr">
              <a:buNone/>
              <a:defRPr sz="2399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Screenshot</a:t>
            </a:r>
          </a:p>
        </p:txBody>
      </p:sp>
    </p:spTree>
    <p:extLst>
      <p:ext uri="{BB962C8B-B14F-4D97-AF65-F5344CB8AC3E}">
        <p14:creationId xmlns:p14="http://schemas.microsoft.com/office/powerpoint/2010/main" val="29269303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/40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7DF1D0-97B8-6469-1322-3AD7A966AE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7008574" cy="6401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6BD4ED-BD8C-FF18-CB00-882DD8F787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2"/>
            <a:ext cx="5942052" cy="114299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199">
                <a:solidFill>
                  <a:srgbClr val="FFFFFF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B63F6-88C2-FB0D-1529-052323F830B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828800"/>
            <a:ext cx="5942052" cy="4343400"/>
          </a:xfrm>
        </p:spPr>
        <p:txBody>
          <a:bodyPr tIns="182880"/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EA860576-5291-FCFB-F0B3-BD5522B9E7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5942052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rgbClr val="FFFFFF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3BBCDB36-94CC-DA2F-862C-791EFBCA0D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08574" y="0"/>
            <a:ext cx="5180251" cy="6400800"/>
          </a:xfrm>
          <a:solidFill>
            <a:schemeClr val="tx1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37564598"/>
      </p:ext>
    </p:extLst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Examp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A76B085-B3BA-8A85-564E-43CF36F41E32}"/>
              </a:ext>
            </a:extLst>
          </p:cNvPr>
          <p:cNvSpPr/>
          <p:nvPr userDrawn="1"/>
        </p:nvSpPr>
        <p:spPr>
          <a:xfrm>
            <a:off x="4266089" y="0"/>
            <a:ext cx="7922736" cy="6400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BD4ED-BD8C-FF18-CB00-882DD8F787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2" y="685800"/>
            <a:ext cx="3210562" cy="11430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399"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Solution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5F95E-B8E3-DFB2-C17E-5E9BDA9891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1508" y="416052"/>
            <a:ext cx="3201229" cy="3913632"/>
          </a:xfrm>
        </p:spPr>
        <p:txBody>
          <a:bodyPr anchor="t">
            <a:normAutofit/>
          </a:bodyPr>
          <a:lstStyle>
            <a:lvl1pPr marL="0" indent="0" algn="ctr">
              <a:buNone/>
              <a:defRPr sz="2399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Screenshot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B63F6-88C2-FB0D-1529-052323F830B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828800"/>
            <a:ext cx="3199567" cy="4343400"/>
          </a:xfrm>
        </p:spPr>
        <p:txBody>
          <a:bodyPr tIns="182880"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D20E3B10-03A0-6437-7B5D-3FA6C83754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3199567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 or “Case Study”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F7811FE-2F23-41D3-BE1A-C162F29CB5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8381480" y="1344168"/>
            <a:ext cx="3201229" cy="3913632"/>
          </a:xfrm>
        </p:spPr>
        <p:txBody>
          <a:bodyPr anchor="t">
            <a:normAutofit/>
          </a:bodyPr>
          <a:lstStyle>
            <a:lvl1pPr marL="0" indent="0" algn="ctr">
              <a:buNone/>
              <a:defRPr sz="2399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Screenshot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B87FC12-2434-E710-FD7D-6E263DE35C3E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6092750" y="2258568"/>
            <a:ext cx="3201229" cy="3913632"/>
          </a:xfrm>
        </p:spPr>
        <p:txBody>
          <a:bodyPr anchor="t">
            <a:normAutofit/>
          </a:bodyPr>
          <a:lstStyle>
            <a:lvl1pPr marL="0" indent="0" algn="ctr">
              <a:buNone/>
              <a:defRPr sz="2399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Screenshot</a:t>
            </a:r>
          </a:p>
        </p:txBody>
      </p:sp>
    </p:spTree>
    <p:extLst>
      <p:ext uri="{BB962C8B-B14F-4D97-AF65-F5344CB8AC3E}">
        <p14:creationId xmlns:p14="http://schemas.microsoft.com/office/powerpoint/2010/main" val="652388977"/>
      </p:ext>
    </p:extLst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/33/33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7127C-721B-CCDA-2023-F8084BA6DBD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441" y="1828801"/>
            <a:ext cx="3199567" cy="4343400"/>
          </a:xfrm>
        </p:spPr>
        <p:txBody>
          <a:bodyPr tIns="182880" rIns="457200">
            <a:norm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None/>
              <a:defRPr sz="1799">
                <a:solidFill>
                  <a:srgbClr val="6C7986"/>
                </a:solidFill>
              </a:defRPr>
            </a:lvl1pPr>
            <a:lvl2pPr>
              <a:lnSpc>
                <a:spcPct val="150000"/>
              </a:lnSpc>
              <a:buClr>
                <a:schemeClr val="tx1"/>
              </a:buClr>
              <a:defRPr sz="1799">
                <a:solidFill>
                  <a:srgbClr val="6C7986"/>
                </a:solidFill>
              </a:defRPr>
            </a:lvl2pPr>
            <a:lvl3pPr>
              <a:lnSpc>
                <a:spcPct val="150000"/>
              </a:lnSpc>
              <a:buClr>
                <a:schemeClr val="tx1"/>
              </a:buClr>
              <a:defRPr sz="1799">
                <a:solidFill>
                  <a:srgbClr val="6C7986"/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rgbClr val="6C7986"/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rgbClr val="6C7986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AABFA31-2DEE-84C9-2C99-FAC12662D21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266089" y="1828800"/>
            <a:ext cx="3199567" cy="4343400"/>
          </a:xfrm>
        </p:spPr>
        <p:txBody>
          <a:bodyPr tIns="182880" rIns="457200">
            <a:norm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None/>
              <a:defRPr sz="1799">
                <a:solidFill>
                  <a:srgbClr val="6C7986"/>
                </a:solidFill>
              </a:defRPr>
            </a:lvl1pPr>
            <a:lvl2pPr>
              <a:lnSpc>
                <a:spcPct val="150000"/>
              </a:lnSpc>
              <a:buClr>
                <a:schemeClr val="tx1"/>
              </a:buClr>
              <a:defRPr sz="1799">
                <a:solidFill>
                  <a:srgbClr val="6C7986"/>
                </a:solidFill>
              </a:defRPr>
            </a:lvl2pPr>
            <a:lvl3pPr>
              <a:lnSpc>
                <a:spcPct val="150000"/>
              </a:lnSpc>
              <a:buClr>
                <a:schemeClr val="tx1"/>
              </a:buClr>
              <a:defRPr sz="1799">
                <a:solidFill>
                  <a:srgbClr val="6C7986"/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rgbClr val="6C7986"/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rgbClr val="6C7986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6618D14-9371-1751-FBEC-021E37A5109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22736" y="1828801"/>
            <a:ext cx="3199568" cy="4343400"/>
          </a:xfrm>
        </p:spPr>
        <p:txBody>
          <a:bodyPr lIns="0" tIns="182880" rIns="457200">
            <a:norm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None/>
              <a:defRPr sz="1799">
                <a:solidFill>
                  <a:srgbClr val="6C7986"/>
                </a:solidFill>
              </a:defRPr>
            </a:lvl1pPr>
            <a:lvl2pPr>
              <a:lnSpc>
                <a:spcPct val="150000"/>
              </a:lnSpc>
              <a:buClr>
                <a:schemeClr val="tx1"/>
              </a:buClr>
              <a:defRPr sz="1799">
                <a:solidFill>
                  <a:srgbClr val="6C7986"/>
                </a:solidFill>
              </a:defRPr>
            </a:lvl2pPr>
            <a:lvl3pPr>
              <a:lnSpc>
                <a:spcPct val="150000"/>
              </a:lnSpc>
              <a:buClr>
                <a:schemeClr val="tx1"/>
              </a:buClr>
              <a:defRPr sz="1799">
                <a:solidFill>
                  <a:srgbClr val="6C7986"/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rgbClr val="6C7986"/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rgbClr val="6C7986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4308046-261E-9EEE-60E0-ADE7B37B38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1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E2A2BBC9-EBCE-DB4C-0EF0-44D360C1DE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</p:spPr>
        <p:txBody>
          <a:bodyPr vert="horz" lIns="0" tIns="45720" rIns="0" bIns="91440" rtlCol="0" anchor="ctr">
            <a:normAutofit/>
          </a:bodyPr>
          <a:lstStyle>
            <a:lvl1pPr>
              <a:defRPr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160142057"/>
      </p:ext>
    </p:extLst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/33/33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275FA81-DA84-2DD0-48B8-0A398FE650D8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609443" y="2514598"/>
            <a:ext cx="3199566" cy="3657603"/>
          </a:xfrm>
        </p:spPr>
        <p:txBody>
          <a:bodyPr tIns="91440" rIns="45720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rgbClr val="6C7986"/>
                </a:solidFill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E843A2C-3048-C462-DCF5-6EE52656FAEE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266088" y="2513709"/>
            <a:ext cx="3199569" cy="3658935"/>
          </a:xfrm>
        </p:spPr>
        <p:txBody>
          <a:bodyPr tIns="91440" rIns="45720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rgbClr val="6C7986"/>
                </a:solidFill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7023F81-2024-DD4F-5D2B-8E44905721D0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7922736" y="2514153"/>
            <a:ext cx="3199568" cy="3658935"/>
          </a:xfrm>
        </p:spPr>
        <p:txBody>
          <a:bodyPr tIns="91440" rIns="457200">
            <a:normAutofit/>
          </a:bodyPr>
          <a:lstStyle>
            <a:lvl1pPr marL="0" indent="0" algn="l">
              <a:lnSpc>
                <a:spcPct val="150000"/>
              </a:lnSpc>
              <a:buNone/>
              <a:defRPr lang="en-US" sz="1400" b="0" i="0" kern="1200" dirty="0">
                <a:solidFill>
                  <a:srgbClr val="6C7986"/>
                </a:solidFill>
                <a:latin typeface="+mn-lt"/>
                <a:ea typeface="Inter" panose="02000503000000020004" pitchFamily="2" charset="0"/>
                <a:cs typeface="Arial" panose="020B0604020202020204" pitchFamily="34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54F6E22B-075E-4CDA-4BF8-9A1858B549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94CF8E17-5F19-7BA6-D67E-7F2497F0B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</p:spPr>
        <p:txBody>
          <a:bodyPr vert="horz" lIns="0" tIns="45720" rIns="0" bIns="91440" rtlCol="0" anchor="ctr">
            <a:normAutofit/>
          </a:bodyPr>
          <a:lstStyle>
            <a:lvl1pPr>
              <a:defRPr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3DD8232-105E-5FAB-6092-B93AF758E4C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441" y="1830388"/>
            <a:ext cx="3199567" cy="68421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E820FD1-2A54-4D7C-6213-00F553F3A9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6090" y="1828801"/>
            <a:ext cx="3199567" cy="68421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666DB54-D9FC-761D-06AE-6401E5273D7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22735" y="1828800"/>
            <a:ext cx="3199567" cy="68421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40676390"/>
      </p:ext>
    </p:extLst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/33/33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1A9F330-27C0-C87A-D420-CB1EAC8587B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438" y="205740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D93F853-5103-C18D-B882-407EED5EBB3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275513" y="205740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8D89E5A-D22E-B828-B6DB-AC21F14F58A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932161" y="205740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275FA81-DA84-2DD0-48B8-0A398FE650D8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609438" y="3429000"/>
            <a:ext cx="3199571" cy="2743738"/>
          </a:xfrm>
        </p:spPr>
        <p:txBody>
          <a:bodyPr tIns="91440" rIns="45720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rgbClr val="6C7986"/>
                </a:solidFill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E843A2C-3048-C462-DCF5-6EE52656FAEE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266089" y="3428462"/>
            <a:ext cx="3199567" cy="2743738"/>
          </a:xfrm>
        </p:spPr>
        <p:txBody>
          <a:bodyPr tIns="91440" rIns="45720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rgbClr val="6C7986"/>
                </a:solidFill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7023F81-2024-DD4F-5D2B-8E44905721D0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7922736" y="3429001"/>
            <a:ext cx="3199567" cy="2742688"/>
          </a:xfrm>
        </p:spPr>
        <p:txBody>
          <a:bodyPr tIns="91440" rIns="45720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rgbClr val="6C7986"/>
                </a:solidFill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F1A66EAC-E479-CCAB-A925-29824DE3F0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38" y="685800"/>
            <a:ext cx="10969943" cy="1143000"/>
          </a:xfrm>
          <a:prstGeom prst="rect">
            <a:avLst/>
          </a:prstGeom>
        </p:spPr>
        <p:txBody>
          <a:bodyPr vert="horz" lIns="0" tIns="45720" rIns="0" bIns="91440" rtlCol="0" anchor="ctr">
            <a:normAutofit/>
          </a:bodyPr>
          <a:lstStyle>
            <a:lvl1pPr>
              <a:defRPr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FE05806E-0451-A9DF-3786-ADA221969D4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438" y="2744249"/>
            <a:ext cx="3199567" cy="6858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282AC46-72E0-09A1-265D-16D21A8B5CF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5514" y="2742662"/>
            <a:ext cx="3190141" cy="6858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4F7B65D6-0B92-B76E-2D24-001A3D5F0AE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32160" y="2742661"/>
            <a:ext cx="3199567" cy="6858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FBBEEBD-3510-8F8D-C3FE-F4936205FA2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438" y="1"/>
            <a:ext cx="4570811" cy="685800"/>
          </a:xfrm>
        </p:spPr>
        <p:txBody>
          <a:bodyPr bIns="0"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3704623950"/>
      </p:ext>
    </p:extLst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/33/33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EC1D0B-9AB4-7C02-0D26-155655F57E02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723170" y="685800"/>
            <a:ext cx="7451068" cy="2743200"/>
          </a:xfrm>
          <a:solidFill>
            <a:schemeClr val="tx1"/>
          </a:solidFill>
        </p:spPr>
        <p:txBody>
          <a:bodyPr anchor="t"/>
          <a:lstStyle>
            <a:lvl1pPr marL="0" indent="0" algn="ctr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D08C3D2-5135-590D-51DE-54F8BC83B6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914400"/>
            <a:ext cx="3656648" cy="914400"/>
          </a:xfrm>
          <a:prstGeom prst="rect">
            <a:avLst/>
          </a:prstGeom>
        </p:spPr>
        <p:txBody>
          <a:bodyPr rIns="0" anchor="b">
            <a:noAutofit/>
          </a:bodyPr>
          <a:lstStyle>
            <a:lvl1pPr>
              <a:defRPr sz="3199"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628E47D-15EC-92BE-0B70-6FB38713010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828802"/>
            <a:ext cx="3656648" cy="1371599"/>
          </a:xfrm>
        </p:spPr>
        <p:txBody>
          <a:bodyPr tIns="91440" rIns="0"/>
          <a:lstStyle>
            <a:lvl1pPr marL="0" indent="0"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96E38C9-B8F2-3F12-4113-25D69EC1F33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8866" y="3889970"/>
            <a:ext cx="685621" cy="685800"/>
          </a:xfrm>
        </p:spPr>
        <p:txBody>
          <a:bodyPr anchor="t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DC3A462-0743-499C-6950-86D6BEEDB054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1514212" y="4572001"/>
            <a:ext cx="2294796" cy="1600200"/>
          </a:xfrm>
        </p:spPr>
        <p:txBody>
          <a:bodyPr tIns="91440" rIns="0">
            <a:normAutofit/>
          </a:bodyPr>
          <a:lstStyle>
            <a:lvl1pPr marL="0" indent="0" algn="l">
              <a:lnSpc>
                <a:spcPct val="150000"/>
              </a:lnSpc>
              <a:buNone/>
              <a:defRPr sz="1200" b="0" i="0">
                <a:solidFill>
                  <a:srgbClr val="6C7986"/>
                </a:solidFill>
                <a:latin typeface="+mn-lt"/>
                <a:ea typeface="Inter Light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727E7D8D-4ECA-764D-B171-44B14C81D0E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275513" y="3889970"/>
            <a:ext cx="685621" cy="685800"/>
          </a:xfrm>
        </p:spPr>
        <p:txBody>
          <a:bodyPr anchor="t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AA89083E-5099-C47B-C280-D0BCD02FC55D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5177284" y="4572000"/>
            <a:ext cx="2294796" cy="1600200"/>
          </a:xfrm>
        </p:spPr>
        <p:txBody>
          <a:bodyPr tIns="91440" rIns="0">
            <a:normAutofit/>
          </a:bodyPr>
          <a:lstStyle>
            <a:lvl1pPr marL="0" indent="0" algn="l">
              <a:lnSpc>
                <a:spcPct val="150000"/>
              </a:lnSpc>
              <a:buNone/>
              <a:defRPr sz="1200" b="0" i="0">
                <a:solidFill>
                  <a:srgbClr val="6C7986"/>
                </a:solidFill>
                <a:latin typeface="+mn-lt"/>
                <a:ea typeface="Inter Light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37" name="Picture Placeholder 8">
            <a:extLst>
              <a:ext uri="{FF2B5EF4-FFF2-40B4-BE49-F238E27FC236}">
                <a16:creationId xmlns:a16="http://schemas.microsoft.com/office/drawing/2014/main" id="{52ED372A-AC62-0880-78F9-BFB81B95B0E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932457" y="3889970"/>
            <a:ext cx="685621" cy="685800"/>
          </a:xfrm>
        </p:spPr>
        <p:txBody>
          <a:bodyPr anchor="t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FC735E8F-8EDC-5FD8-B94C-5C9CFC0654ED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8849007" y="4572000"/>
            <a:ext cx="2273296" cy="1600200"/>
          </a:xfrm>
        </p:spPr>
        <p:txBody>
          <a:bodyPr tIns="91440" rIns="0">
            <a:normAutofit/>
          </a:bodyPr>
          <a:lstStyle>
            <a:lvl1pPr marL="0" indent="0" algn="l">
              <a:lnSpc>
                <a:spcPct val="150000"/>
              </a:lnSpc>
              <a:buNone/>
              <a:defRPr sz="1200" b="0" i="0">
                <a:solidFill>
                  <a:srgbClr val="6C7986"/>
                </a:solidFill>
                <a:latin typeface="+mn-lt"/>
                <a:ea typeface="Inter Light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A6045B56-7370-6E29-9C4C-C8F532D6162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3656648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B1D6DE4-95DD-7048-65FD-34904CFE00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14211" y="3886201"/>
            <a:ext cx="2285405" cy="68421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B295C7C5-3B28-4F61-59C0-5D0A3FFA1F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7283" y="3887787"/>
            <a:ext cx="2291829" cy="68421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9D53000-2DFA-044F-B957-8EAF74BF7A1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49007" y="3887787"/>
            <a:ext cx="2282437" cy="68421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293809223"/>
      </p:ext>
    </p:extLst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/33/33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57C3212C-57F2-C315-4408-0F5A22E52F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F1A66EAC-E479-CCAB-A925-29824DE3F0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</p:spPr>
        <p:txBody>
          <a:bodyPr vert="horz" lIns="0" tIns="45720" rIns="0" bIns="91440" rtlCol="0" anchor="ctr">
            <a:normAutofit/>
          </a:bodyPr>
          <a:lstStyle>
            <a:lvl1pPr>
              <a:defRPr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97512DF-AAE1-F5CC-F7E1-028E0A92B935}"/>
              </a:ext>
            </a:extLst>
          </p:cNvPr>
          <p:cNvSpPr>
            <a:spLocks noChangeAspect="1"/>
          </p:cNvSpPr>
          <p:nvPr userDrawn="1"/>
        </p:nvSpPr>
        <p:spPr>
          <a:xfrm>
            <a:off x="1295063" y="2743200"/>
            <a:ext cx="1371243" cy="13716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573EC826-2664-2D7D-18DF-313DD1B22A82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1522487" y="2970683"/>
            <a:ext cx="916395" cy="916634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124E82B6-310E-7808-42D5-0E843B158652}"/>
              </a:ext>
            </a:extLst>
          </p:cNvPr>
          <p:cNvSpPr>
            <a:spLocks noGrp="1" noChangeAspect="1"/>
          </p:cNvSpPr>
          <p:nvPr>
            <p:ph type="body" sz="quarter" idx="31" hasCustomPrompt="1"/>
          </p:nvPr>
        </p:nvSpPr>
        <p:spPr>
          <a:xfrm>
            <a:off x="614297" y="4340729"/>
            <a:ext cx="2737631" cy="914399"/>
          </a:xfrm>
        </p:spPr>
        <p:txBody>
          <a:bodyPr tIns="0" b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999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44549829-AA36-8A12-792A-2BC6434CFA93}"/>
              </a:ext>
            </a:extLst>
          </p:cNvPr>
          <p:cNvSpPr>
            <a:spLocks noGrp="1" noChangeAspect="1"/>
          </p:cNvSpPr>
          <p:nvPr>
            <p:ph type="body" sz="quarter" idx="33" hasCustomPrompt="1"/>
          </p:nvPr>
        </p:nvSpPr>
        <p:spPr>
          <a:xfrm>
            <a:off x="4723170" y="4340729"/>
            <a:ext cx="2742486" cy="914399"/>
          </a:xfrm>
        </p:spPr>
        <p:txBody>
          <a:bodyPr tIns="0" b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999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DB7E7BD-7743-0FBE-9B09-DEE08A3997F8}"/>
              </a:ext>
            </a:extLst>
          </p:cNvPr>
          <p:cNvSpPr>
            <a:spLocks noGrp="1" noChangeAspect="1"/>
          </p:cNvSpPr>
          <p:nvPr>
            <p:ph type="body" sz="quarter" idx="35" hasCustomPrompt="1"/>
          </p:nvPr>
        </p:nvSpPr>
        <p:spPr>
          <a:xfrm>
            <a:off x="8836898" y="4343401"/>
            <a:ext cx="2746128" cy="914399"/>
          </a:xfrm>
        </p:spPr>
        <p:txBody>
          <a:bodyPr tIns="0" b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999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F949D21-BD27-94ED-61E2-E91B41B0D3EA}"/>
              </a:ext>
            </a:extLst>
          </p:cNvPr>
          <p:cNvSpPr>
            <a:spLocks noChangeAspect="1"/>
          </p:cNvSpPr>
          <p:nvPr userDrawn="1"/>
        </p:nvSpPr>
        <p:spPr>
          <a:xfrm>
            <a:off x="5408791" y="2743200"/>
            <a:ext cx="1371243" cy="13716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D76E2CB-FF39-77E2-5024-C2F75F049082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5636215" y="2970683"/>
            <a:ext cx="916395" cy="916634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0E3810-50D8-7E6B-80A8-79E523993E73}"/>
              </a:ext>
            </a:extLst>
          </p:cNvPr>
          <p:cNvSpPr>
            <a:spLocks noChangeAspect="1"/>
          </p:cNvSpPr>
          <p:nvPr userDrawn="1"/>
        </p:nvSpPr>
        <p:spPr>
          <a:xfrm>
            <a:off x="9522519" y="2743200"/>
            <a:ext cx="1371243" cy="13716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BA99AA2-289B-0DB2-3029-451F4B3D1CE6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9749943" y="2970683"/>
            <a:ext cx="916395" cy="916634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0808217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/33/33 Content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57C3212C-57F2-C315-4408-0F5A22E52F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F1A66EAC-E479-CCAB-A925-29824DE3F0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</p:spPr>
        <p:txBody>
          <a:bodyPr vert="horz" lIns="0" tIns="45720" rIns="0" bIns="91440" rtlCol="0" anchor="ctr">
            <a:normAutofit/>
          </a:bodyPr>
          <a:lstStyle>
            <a:lvl1pPr>
              <a:defRPr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4BB592-D155-D4E1-623C-EAFD9E5611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428" y="6415378"/>
            <a:ext cx="1568106" cy="442622"/>
          </a:xfrm>
          <a:prstGeom prst="rect">
            <a:avLst/>
          </a:prstGeom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3D3FAADF-2C73-1F6C-C87D-FAA1862FC8AB}"/>
              </a:ext>
            </a:extLst>
          </p:cNvPr>
          <p:cNvSpPr txBox="1">
            <a:spLocks/>
          </p:cNvSpPr>
          <p:nvPr userDrawn="1"/>
        </p:nvSpPr>
        <p:spPr>
          <a:xfrm>
            <a:off x="2666305" y="2873018"/>
            <a:ext cx="2737630" cy="1122317"/>
          </a:xfrm>
          <a:custGeom>
            <a:avLst/>
            <a:gdLst>
              <a:gd name="connsiteX0" fmla="*/ 0 w 4702628"/>
              <a:gd name="connsiteY0" fmla="*/ 0 h 2829155"/>
              <a:gd name="connsiteX1" fmla="*/ 4702628 w 4702628"/>
              <a:gd name="connsiteY1" fmla="*/ 0 h 2829155"/>
              <a:gd name="connsiteX2" fmla="*/ 4702628 w 4702628"/>
              <a:gd name="connsiteY2" fmla="*/ 2829155 h 2829155"/>
              <a:gd name="connsiteX3" fmla="*/ 0 w 4702628"/>
              <a:gd name="connsiteY3" fmla="*/ 2829155 h 2829155"/>
              <a:gd name="connsiteX4" fmla="*/ 0 w 4702628"/>
              <a:gd name="connsiteY4" fmla="*/ 0 h 2829155"/>
              <a:gd name="connsiteX0" fmla="*/ 0 w 4702628"/>
              <a:gd name="connsiteY0" fmla="*/ 0 h 2829155"/>
              <a:gd name="connsiteX1" fmla="*/ 4702628 w 4702628"/>
              <a:gd name="connsiteY1" fmla="*/ 0 h 2829155"/>
              <a:gd name="connsiteX2" fmla="*/ 3844595 w 4702628"/>
              <a:gd name="connsiteY2" fmla="*/ 2829155 h 2829155"/>
              <a:gd name="connsiteX3" fmla="*/ 0 w 4702628"/>
              <a:gd name="connsiteY3" fmla="*/ 2829155 h 2829155"/>
              <a:gd name="connsiteX4" fmla="*/ 0 w 4702628"/>
              <a:gd name="connsiteY4" fmla="*/ 0 h 2829155"/>
              <a:gd name="connsiteX0" fmla="*/ 0 w 5109724"/>
              <a:gd name="connsiteY0" fmla="*/ 0 h 2829155"/>
              <a:gd name="connsiteX1" fmla="*/ 5109724 w 5109724"/>
              <a:gd name="connsiteY1" fmla="*/ 0 h 2829155"/>
              <a:gd name="connsiteX2" fmla="*/ 3844595 w 5109724"/>
              <a:gd name="connsiteY2" fmla="*/ 2829155 h 2829155"/>
              <a:gd name="connsiteX3" fmla="*/ 0 w 5109724"/>
              <a:gd name="connsiteY3" fmla="*/ 2829155 h 2829155"/>
              <a:gd name="connsiteX4" fmla="*/ 0 w 5109724"/>
              <a:gd name="connsiteY4" fmla="*/ 0 h 2829155"/>
              <a:gd name="connsiteX0" fmla="*/ 0 w 5147302"/>
              <a:gd name="connsiteY0" fmla="*/ 0 h 2829155"/>
              <a:gd name="connsiteX1" fmla="*/ 5147302 w 5147302"/>
              <a:gd name="connsiteY1" fmla="*/ 6263 h 2829155"/>
              <a:gd name="connsiteX2" fmla="*/ 3844595 w 5147302"/>
              <a:gd name="connsiteY2" fmla="*/ 2829155 h 2829155"/>
              <a:gd name="connsiteX3" fmla="*/ 0 w 5147302"/>
              <a:gd name="connsiteY3" fmla="*/ 2829155 h 2829155"/>
              <a:gd name="connsiteX4" fmla="*/ 0 w 5147302"/>
              <a:gd name="connsiteY4" fmla="*/ 0 h 2829155"/>
              <a:gd name="connsiteX0" fmla="*/ 0 w 5147302"/>
              <a:gd name="connsiteY0" fmla="*/ 0 h 2829155"/>
              <a:gd name="connsiteX1" fmla="*/ 5147302 w 5147302"/>
              <a:gd name="connsiteY1" fmla="*/ 6263 h 2829155"/>
              <a:gd name="connsiteX2" fmla="*/ 3688020 w 5147302"/>
              <a:gd name="connsiteY2" fmla="*/ 2829155 h 2829155"/>
              <a:gd name="connsiteX3" fmla="*/ 0 w 5147302"/>
              <a:gd name="connsiteY3" fmla="*/ 2829155 h 2829155"/>
              <a:gd name="connsiteX4" fmla="*/ 0 w 5147302"/>
              <a:gd name="connsiteY4" fmla="*/ 0 h 2829155"/>
              <a:gd name="connsiteX0" fmla="*/ 0 w 5247510"/>
              <a:gd name="connsiteY0" fmla="*/ 0 h 2829155"/>
              <a:gd name="connsiteX1" fmla="*/ 5247510 w 5247510"/>
              <a:gd name="connsiteY1" fmla="*/ 6263 h 2829155"/>
              <a:gd name="connsiteX2" fmla="*/ 3688020 w 5247510"/>
              <a:gd name="connsiteY2" fmla="*/ 2829155 h 2829155"/>
              <a:gd name="connsiteX3" fmla="*/ 0 w 5247510"/>
              <a:gd name="connsiteY3" fmla="*/ 2829155 h 2829155"/>
              <a:gd name="connsiteX4" fmla="*/ 0 w 5247510"/>
              <a:gd name="connsiteY4" fmla="*/ 0 h 2829155"/>
              <a:gd name="connsiteX0" fmla="*/ 0 w 5247510"/>
              <a:gd name="connsiteY0" fmla="*/ 0 h 2829155"/>
              <a:gd name="connsiteX1" fmla="*/ 5247510 w 5247510"/>
              <a:gd name="connsiteY1" fmla="*/ 6263 h 2829155"/>
              <a:gd name="connsiteX2" fmla="*/ 3418710 w 5247510"/>
              <a:gd name="connsiteY2" fmla="*/ 2829155 h 2829155"/>
              <a:gd name="connsiteX3" fmla="*/ 0 w 5247510"/>
              <a:gd name="connsiteY3" fmla="*/ 2829155 h 2829155"/>
              <a:gd name="connsiteX4" fmla="*/ 0 w 5247510"/>
              <a:gd name="connsiteY4" fmla="*/ 0 h 2829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47510" h="2829155">
                <a:moveTo>
                  <a:pt x="0" y="0"/>
                </a:moveTo>
                <a:lnTo>
                  <a:pt x="5247510" y="6263"/>
                </a:lnTo>
                <a:lnTo>
                  <a:pt x="3418710" y="2829155"/>
                </a:lnTo>
                <a:lnTo>
                  <a:pt x="0" y="282915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0" tIns="0" rIns="0" bIns="0" anchor="ctr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198" b="1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rPr>
              <a:t>+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C327122B-522A-E4D5-30B0-5FD6E42C5DFE}"/>
              </a:ext>
            </a:extLst>
          </p:cNvPr>
          <p:cNvSpPr txBox="1">
            <a:spLocks/>
          </p:cNvSpPr>
          <p:nvPr userDrawn="1"/>
        </p:nvSpPr>
        <p:spPr>
          <a:xfrm>
            <a:off x="6780034" y="2873018"/>
            <a:ext cx="2742485" cy="1122317"/>
          </a:xfrm>
          <a:custGeom>
            <a:avLst/>
            <a:gdLst>
              <a:gd name="connsiteX0" fmla="*/ 0 w 4702628"/>
              <a:gd name="connsiteY0" fmla="*/ 0 h 2829155"/>
              <a:gd name="connsiteX1" fmla="*/ 4702628 w 4702628"/>
              <a:gd name="connsiteY1" fmla="*/ 0 h 2829155"/>
              <a:gd name="connsiteX2" fmla="*/ 4702628 w 4702628"/>
              <a:gd name="connsiteY2" fmla="*/ 2829155 h 2829155"/>
              <a:gd name="connsiteX3" fmla="*/ 0 w 4702628"/>
              <a:gd name="connsiteY3" fmla="*/ 2829155 h 2829155"/>
              <a:gd name="connsiteX4" fmla="*/ 0 w 4702628"/>
              <a:gd name="connsiteY4" fmla="*/ 0 h 2829155"/>
              <a:gd name="connsiteX0" fmla="*/ 0 w 4702628"/>
              <a:gd name="connsiteY0" fmla="*/ 0 h 2829155"/>
              <a:gd name="connsiteX1" fmla="*/ 4702628 w 4702628"/>
              <a:gd name="connsiteY1" fmla="*/ 0 h 2829155"/>
              <a:gd name="connsiteX2" fmla="*/ 3844595 w 4702628"/>
              <a:gd name="connsiteY2" fmla="*/ 2829155 h 2829155"/>
              <a:gd name="connsiteX3" fmla="*/ 0 w 4702628"/>
              <a:gd name="connsiteY3" fmla="*/ 2829155 h 2829155"/>
              <a:gd name="connsiteX4" fmla="*/ 0 w 4702628"/>
              <a:gd name="connsiteY4" fmla="*/ 0 h 2829155"/>
              <a:gd name="connsiteX0" fmla="*/ 0 w 5109724"/>
              <a:gd name="connsiteY0" fmla="*/ 0 h 2829155"/>
              <a:gd name="connsiteX1" fmla="*/ 5109724 w 5109724"/>
              <a:gd name="connsiteY1" fmla="*/ 0 h 2829155"/>
              <a:gd name="connsiteX2" fmla="*/ 3844595 w 5109724"/>
              <a:gd name="connsiteY2" fmla="*/ 2829155 h 2829155"/>
              <a:gd name="connsiteX3" fmla="*/ 0 w 5109724"/>
              <a:gd name="connsiteY3" fmla="*/ 2829155 h 2829155"/>
              <a:gd name="connsiteX4" fmla="*/ 0 w 5109724"/>
              <a:gd name="connsiteY4" fmla="*/ 0 h 2829155"/>
              <a:gd name="connsiteX0" fmla="*/ 0 w 5147302"/>
              <a:gd name="connsiteY0" fmla="*/ 0 h 2829155"/>
              <a:gd name="connsiteX1" fmla="*/ 5147302 w 5147302"/>
              <a:gd name="connsiteY1" fmla="*/ 6263 h 2829155"/>
              <a:gd name="connsiteX2" fmla="*/ 3844595 w 5147302"/>
              <a:gd name="connsiteY2" fmla="*/ 2829155 h 2829155"/>
              <a:gd name="connsiteX3" fmla="*/ 0 w 5147302"/>
              <a:gd name="connsiteY3" fmla="*/ 2829155 h 2829155"/>
              <a:gd name="connsiteX4" fmla="*/ 0 w 5147302"/>
              <a:gd name="connsiteY4" fmla="*/ 0 h 2829155"/>
              <a:gd name="connsiteX0" fmla="*/ 0 w 5147302"/>
              <a:gd name="connsiteY0" fmla="*/ 0 h 2829155"/>
              <a:gd name="connsiteX1" fmla="*/ 5147302 w 5147302"/>
              <a:gd name="connsiteY1" fmla="*/ 6263 h 2829155"/>
              <a:gd name="connsiteX2" fmla="*/ 3688020 w 5147302"/>
              <a:gd name="connsiteY2" fmla="*/ 2829155 h 2829155"/>
              <a:gd name="connsiteX3" fmla="*/ 0 w 5147302"/>
              <a:gd name="connsiteY3" fmla="*/ 2829155 h 2829155"/>
              <a:gd name="connsiteX4" fmla="*/ 0 w 5147302"/>
              <a:gd name="connsiteY4" fmla="*/ 0 h 2829155"/>
              <a:gd name="connsiteX0" fmla="*/ 0 w 5247510"/>
              <a:gd name="connsiteY0" fmla="*/ 0 h 2829155"/>
              <a:gd name="connsiteX1" fmla="*/ 5247510 w 5247510"/>
              <a:gd name="connsiteY1" fmla="*/ 6263 h 2829155"/>
              <a:gd name="connsiteX2" fmla="*/ 3688020 w 5247510"/>
              <a:gd name="connsiteY2" fmla="*/ 2829155 h 2829155"/>
              <a:gd name="connsiteX3" fmla="*/ 0 w 5247510"/>
              <a:gd name="connsiteY3" fmla="*/ 2829155 h 2829155"/>
              <a:gd name="connsiteX4" fmla="*/ 0 w 5247510"/>
              <a:gd name="connsiteY4" fmla="*/ 0 h 2829155"/>
              <a:gd name="connsiteX0" fmla="*/ 0 w 5247510"/>
              <a:gd name="connsiteY0" fmla="*/ 0 h 2829155"/>
              <a:gd name="connsiteX1" fmla="*/ 5247510 w 5247510"/>
              <a:gd name="connsiteY1" fmla="*/ 6263 h 2829155"/>
              <a:gd name="connsiteX2" fmla="*/ 3418710 w 5247510"/>
              <a:gd name="connsiteY2" fmla="*/ 2829155 h 2829155"/>
              <a:gd name="connsiteX3" fmla="*/ 0 w 5247510"/>
              <a:gd name="connsiteY3" fmla="*/ 2829155 h 2829155"/>
              <a:gd name="connsiteX4" fmla="*/ 0 w 5247510"/>
              <a:gd name="connsiteY4" fmla="*/ 0 h 2829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47510" h="2829155">
                <a:moveTo>
                  <a:pt x="0" y="0"/>
                </a:moveTo>
                <a:lnTo>
                  <a:pt x="5247510" y="6263"/>
                </a:lnTo>
                <a:lnTo>
                  <a:pt x="3418710" y="2829155"/>
                </a:lnTo>
                <a:lnTo>
                  <a:pt x="0" y="282915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0" tIns="0" rIns="0" bIns="0" anchor="ctr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198" b="1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rPr>
              <a:t>+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673FC77-9B28-BE08-175E-FDC363E54AA5}"/>
              </a:ext>
            </a:extLst>
          </p:cNvPr>
          <p:cNvSpPr>
            <a:spLocks noChangeAspect="1"/>
          </p:cNvSpPr>
          <p:nvPr userDrawn="1"/>
        </p:nvSpPr>
        <p:spPr>
          <a:xfrm>
            <a:off x="1295063" y="2743200"/>
            <a:ext cx="1371243" cy="13716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84D7F69C-EF05-AB1A-E093-06FF64A287FC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1522487" y="2970683"/>
            <a:ext cx="916395" cy="916634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F4ED6161-AEF6-D375-9F46-30CBC405A3BF}"/>
              </a:ext>
            </a:extLst>
          </p:cNvPr>
          <p:cNvSpPr>
            <a:spLocks noGrp="1" noChangeAspect="1"/>
          </p:cNvSpPr>
          <p:nvPr>
            <p:ph type="body" sz="quarter" idx="31" hasCustomPrompt="1"/>
          </p:nvPr>
        </p:nvSpPr>
        <p:spPr>
          <a:xfrm>
            <a:off x="614297" y="4340729"/>
            <a:ext cx="2737631" cy="914399"/>
          </a:xfrm>
        </p:spPr>
        <p:txBody>
          <a:bodyPr tIns="0" b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999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9BF7B07B-BA4B-C7E0-E5CC-7688223E54F5}"/>
              </a:ext>
            </a:extLst>
          </p:cNvPr>
          <p:cNvSpPr>
            <a:spLocks noGrp="1" noChangeAspect="1"/>
          </p:cNvSpPr>
          <p:nvPr>
            <p:ph type="body" sz="quarter" idx="33" hasCustomPrompt="1"/>
          </p:nvPr>
        </p:nvSpPr>
        <p:spPr>
          <a:xfrm>
            <a:off x="4723170" y="4340729"/>
            <a:ext cx="2742486" cy="914399"/>
          </a:xfrm>
        </p:spPr>
        <p:txBody>
          <a:bodyPr tIns="0" b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999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5EF3687E-6643-C259-CC5D-A0BAF220C1A9}"/>
              </a:ext>
            </a:extLst>
          </p:cNvPr>
          <p:cNvSpPr>
            <a:spLocks noGrp="1" noChangeAspect="1"/>
          </p:cNvSpPr>
          <p:nvPr>
            <p:ph type="body" sz="quarter" idx="35" hasCustomPrompt="1"/>
          </p:nvPr>
        </p:nvSpPr>
        <p:spPr>
          <a:xfrm>
            <a:off x="8836898" y="4343401"/>
            <a:ext cx="2746128" cy="914399"/>
          </a:xfrm>
        </p:spPr>
        <p:txBody>
          <a:bodyPr tIns="0" b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999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0A56ED-C0ED-DE13-07A5-3F31BA19029F}"/>
              </a:ext>
            </a:extLst>
          </p:cNvPr>
          <p:cNvSpPr>
            <a:spLocks noChangeAspect="1"/>
          </p:cNvSpPr>
          <p:nvPr userDrawn="1"/>
        </p:nvSpPr>
        <p:spPr>
          <a:xfrm>
            <a:off x="5408791" y="2743200"/>
            <a:ext cx="1371243" cy="13716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D4E61EDD-DD72-D5B8-6FE5-93830ED796AD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5636215" y="2970683"/>
            <a:ext cx="916395" cy="916634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C4D3A15-73C3-7F6C-8A9F-2D72E5C20CC9}"/>
              </a:ext>
            </a:extLst>
          </p:cNvPr>
          <p:cNvSpPr>
            <a:spLocks noChangeAspect="1"/>
          </p:cNvSpPr>
          <p:nvPr userDrawn="1"/>
        </p:nvSpPr>
        <p:spPr>
          <a:xfrm>
            <a:off x="9522519" y="2743200"/>
            <a:ext cx="1371243" cy="13716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3B2BF63B-2DC4-96F6-DBB6-B71581570697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9749943" y="2970683"/>
            <a:ext cx="916395" cy="916634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522039581"/>
      </p:ext>
    </p:extLst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/33/33 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EC1D0B-9AB4-7C02-0D26-155655F57E02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723170" y="685800"/>
            <a:ext cx="7451068" cy="3200399"/>
          </a:xfrm>
          <a:solidFill>
            <a:schemeClr val="tx1"/>
          </a:solidFill>
        </p:spPr>
        <p:txBody>
          <a:bodyPr anchor="t"/>
          <a:lstStyle>
            <a:lvl1pPr marL="0" indent="0" algn="ctr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D08C3D2-5135-590D-51DE-54F8BC83B6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3656648" cy="1600200"/>
          </a:xfrm>
          <a:prstGeom prst="rect">
            <a:avLst/>
          </a:prstGeom>
        </p:spPr>
        <p:txBody>
          <a:bodyPr tIns="182880" rIns="0" anchor="b">
            <a:noAutofit/>
          </a:bodyPr>
          <a:lstStyle>
            <a:lvl1pPr>
              <a:defRPr sz="3199"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628E47D-15EC-92BE-0B70-6FB38713010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2286000"/>
            <a:ext cx="3656648" cy="1600198"/>
          </a:xfrm>
        </p:spPr>
        <p:txBody>
          <a:bodyPr tIns="91440" rIns="0" bIns="0"/>
          <a:lstStyle>
            <a:lvl1pPr marL="0" indent="0"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A6045B56-7370-6E29-9C4C-C8F532D6162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3656648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4AE113A-C51C-AEC7-5B14-FCD9071A514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8866" y="4580966"/>
            <a:ext cx="685621" cy="685800"/>
          </a:xfrm>
        </p:spPr>
        <p:txBody>
          <a:bodyPr anchor="t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7A54163F-1601-F335-2879-5D053FFD820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275513" y="4580966"/>
            <a:ext cx="685621" cy="685800"/>
          </a:xfrm>
        </p:spPr>
        <p:txBody>
          <a:bodyPr anchor="t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C07FABCA-759A-C6AB-3184-F3510BF1A86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932457" y="4580966"/>
            <a:ext cx="685621" cy="685800"/>
          </a:xfrm>
        </p:spPr>
        <p:txBody>
          <a:bodyPr anchor="t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B9FB82A4-77E1-4F0E-60D6-9B61620A0A6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23603" y="4582554"/>
            <a:ext cx="2285405" cy="684213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08A48F3-7BE5-23F6-69C5-6D435330916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92359" y="4584141"/>
            <a:ext cx="2285405" cy="684213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04ED981A-E896-8BE0-6D8F-3393EBB028B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46040" y="4584141"/>
            <a:ext cx="2285405" cy="684213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3360558901"/>
      </p:ext>
    </p:extLst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/33/33 Conten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57C3212C-57F2-C315-4408-0F5A22E52F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F1A66EAC-E479-CCAB-A925-29824DE3F0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36" y="692266"/>
            <a:ext cx="10969943" cy="907935"/>
          </a:xfrm>
          <a:prstGeom prst="rect">
            <a:avLst/>
          </a:prstGeom>
        </p:spPr>
        <p:txBody>
          <a:bodyPr vert="horz" lIns="0" tIns="45720" rIns="0" bIns="91440" rtlCol="0" anchor="ctr">
            <a:normAutofit/>
          </a:bodyPr>
          <a:lstStyle>
            <a:lvl1pPr>
              <a:defRPr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8172CBF-CEC0-97A9-58C5-EA57411927D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606664"/>
            <a:ext cx="10969943" cy="1365136"/>
          </a:xfrm>
        </p:spPr>
        <p:txBody>
          <a:bodyPr wrap="square" tIns="91440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First level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C16D5EDB-34A7-4CFC-41D7-B8ECE2C84351}"/>
              </a:ext>
            </a:extLst>
          </p:cNvPr>
          <p:cNvSpPr>
            <a:spLocks noGrp="1" noChangeAspect="1"/>
          </p:cNvSpPr>
          <p:nvPr>
            <p:ph type="body" sz="quarter" idx="31" hasCustomPrompt="1"/>
          </p:nvPr>
        </p:nvSpPr>
        <p:spPr>
          <a:xfrm>
            <a:off x="609442" y="4800600"/>
            <a:ext cx="2742486" cy="914400"/>
          </a:xfrm>
        </p:spPr>
        <p:txBody>
          <a:bodyPr tIns="0" b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999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F40CE012-1787-BC2B-1E8E-5C58A79EDF3B}"/>
              </a:ext>
            </a:extLst>
          </p:cNvPr>
          <p:cNvSpPr>
            <a:spLocks noGrp="1" noChangeAspect="1"/>
          </p:cNvSpPr>
          <p:nvPr>
            <p:ph type="body" sz="quarter" idx="33" hasCustomPrompt="1"/>
          </p:nvPr>
        </p:nvSpPr>
        <p:spPr>
          <a:xfrm>
            <a:off x="4723170" y="4800600"/>
            <a:ext cx="2742486" cy="914400"/>
          </a:xfrm>
        </p:spPr>
        <p:txBody>
          <a:bodyPr tIns="0" b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999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029A24A7-7F0F-42EA-3960-27181187F39F}"/>
              </a:ext>
            </a:extLst>
          </p:cNvPr>
          <p:cNvSpPr>
            <a:spLocks noGrp="1" noChangeAspect="1"/>
          </p:cNvSpPr>
          <p:nvPr>
            <p:ph type="body" sz="quarter" idx="35" hasCustomPrompt="1"/>
          </p:nvPr>
        </p:nvSpPr>
        <p:spPr>
          <a:xfrm>
            <a:off x="8836897" y="4800600"/>
            <a:ext cx="2746129" cy="914400"/>
          </a:xfrm>
        </p:spPr>
        <p:txBody>
          <a:bodyPr tIns="0" b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999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5EDDAAA-3400-DE81-07E5-2D92CA635092}"/>
              </a:ext>
            </a:extLst>
          </p:cNvPr>
          <p:cNvSpPr>
            <a:spLocks noChangeAspect="1"/>
          </p:cNvSpPr>
          <p:nvPr userDrawn="1"/>
        </p:nvSpPr>
        <p:spPr>
          <a:xfrm>
            <a:off x="1295063" y="3199686"/>
            <a:ext cx="1371243" cy="13716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4E46BCB5-E874-6566-9CC3-9C1573DD125E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1522487" y="3427169"/>
            <a:ext cx="916395" cy="916634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141B44A-DF61-3B9D-F35A-33E2E62222DC}"/>
              </a:ext>
            </a:extLst>
          </p:cNvPr>
          <p:cNvSpPr>
            <a:spLocks noChangeAspect="1"/>
          </p:cNvSpPr>
          <p:nvPr userDrawn="1"/>
        </p:nvSpPr>
        <p:spPr>
          <a:xfrm>
            <a:off x="5408791" y="3199686"/>
            <a:ext cx="1371243" cy="13716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A02BEF37-D8A6-5CB2-B4FA-C49D29C09A20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5636215" y="3427169"/>
            <a:ext cx="916395" cy="916634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08CEFF4-914C-3136-5DC6-D4BC6751A763}"/>
              </a:ext>
            </a:extLst>
          </p:cNvPr>
          <p:cNvSpPr>
            <a:spLocks noChangeAspect="1"/>
          </p:cNvSpPr>
          <p:nvPr userDrawn="1"/>
        </p:nvSpPr>
        <p:spPr>
          <a:xfrm>
            <a:off x="9522519" y="3199686"/>
            <a:ext cx="1371243" cy="13716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EE47D6-0AF5-31BC-2CDC-FF7124E6F872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9749943" y="3427169"/>
            <a:ext cx="916395" cy="916634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344499029"/>
      </p:ext>
    </p:extLst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/33/33 Conten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79;g230b1a41ba8_2_137">
            <a:extLst>
              <a:ext uri="{FF2B5EF4-FFF2-40B4-BE49-F238E27FC236}">
                <a16:creationId xmlns:a16="http://schemas.microsoft.com/office/drawing/2014/main" id="{D4677AE6-5CBE-6744-DD9C-6CCFEB27B850}"/>
              </a:ext>
            </a:extLst>
          </p:cNvPr>
          <p:cNvSpPr/>
          <p:nvPr userDrawn="1"/>
        </p:nvSpPr>
        <p:spPr>
          <a:xfrm>
            <a:off x="-1" y="3886201"/>
            <a:ext cx="12188826" cy="2514598"/>
          </a:xfrm>
          <a:prstGeom prst="rect">
            <a:avLst/>
          </a:prstGeom>
          <a:solidFill>
            <a:srgbClr val="311E57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57C3212C-57F2-C315-4408-0F5A22E52F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F1A66EAC-E479-CCAB-A925-29824DE3F0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36" y="692266"/>
            <a:ext cx="10969943" cy="907935"/>
          </a:xfrm>
          <a:prstGeom prst="rect">
            <a:avLst/>
          </a:prstGeom>
        </p:spPr>
        <p:txBody>
          <a:bodyPr vert="horz" lIns="0" tIns="45720" rIns="0" bIns="91440" rtlCol="0" anchor="ctr">
            <a:normAutofit/>
          </a:bodyPr>
          <a:lstStyle>
            <a:lvl1pPr>
              <a:defRPr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8172CBF-CEC0-97A9-58C5-EA57411927D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606664"/>
            <a:ext cx="10969943" cy="1365136"/>
          </a:xfrm>
        </p:spPr>
        <p:txBody>
          <a:bodyPr wrap="square" tIns="91440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First level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C16D5EDB-34A7-4CFC-41D7-B8ECE2C84351}"/>
              </a:ext>
            </a:extLst>
          </p:cNvPr>
          <p:cNvSpPr>
            <a:spLocks noGrp="1" noChangeAspect="1"/>
          </p:cNvSpPr>
          <p:nvPr>
            <p:ph type="body" sz="quarter" idx="31" hasCustomPrompt="1"/>
          </p:nvPr>
        </p:nvSpPr>
        <p:spPr>
          <a:xfrm>
            <a:off x="609442" y="4800600"/>
            <a:ext cx="2742486" cy="914400"/>
          </a:xfrm>
        </p:spPr>
        <p:txBody>
          <a:bodyPr tIns="0" b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99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F40CE012-1787-BC2B-1E8E-5C58A79EDF3B}"/>
              </a:ext>
            </a:extLst>
          </p:cNvPr>
          <p:cNvSpPr>
            <a:spLocks noGrp="1" noChangeAspect="1"/>
          </p:cNvSpPr>
          <p:nvPr>
            <p:ph type="body" sz="quarter" idx="33" hasCustomPrompt="1"/>
          </p:nvPr>
        </p:nvSpPr>
        <p:spPr>
          <a:xfrm>
            <a:off x="4723170" y="4800600"/>
            <a:ext cx="2742486" cy="914400"/>
          </a:xfrm>
        </p:spPr>
        <p:txBody>
          <a:bodyPr tIns="0" b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99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029A24A7-7F0F-42EA-3960-27181187F39F}"/>
              </a:ext>
            </a:extLst>
          </p:cNvPr>
          <p:cNvSpPr>
            <a:spLocks noGrp="1" noChangeAspect="1"/>
          </p:cNvSpPr>
          <p:nvPr>
            <p:ph type="body" sz="quarter" idx="35" hasCustomPrompt="1"/>
          </p:nvPr>
        </p:nvSpPr>
        <p:spPr>
          <a:xfrm>
            <a:off x="8836897" y="4800600"/>
            <a:ext cx="2746129" cy="914400"/>
          </a:xfrm>
        </p:spPr>
        <p:txBody>
          <a:bodyPr tIns="0" b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99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5EDDAAA-3400-DE81-07E5-2D92CA635092}"/>
              </a:ext>
            </a:extLst>
          </p:cNvPr>
          <p:cNvSpPr>
            <a:spLocks noChangeAspect="1"/>
          </p:cNvSpPr>
          <p:nvPr userDrawn="1"/>
        </p:nvSpPr>
        <p:spPr>
          <a:xfrm>
            <a:off x="1295063" y="3199686"/>
            <a:ext cx="1371243" cy="13716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4E46BCB5-E874-6566-9CC3-9C1573DD125E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1522487" y="3427169"/>
            <a:ext cx="916395" cy="916634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141B44A-DF61-3B9D-F35A-33E2E62222DC}"/>
              </a:ext>
            </a:extLst>
          </p:cNvPr>
          <p:cNvSpPr>
            <a:spLocks noChangeAspect="1"/>
          </p:cNvSpPr>
          <p:nvPr userDrawn="1"/>
        </p:nvSpPr>
        <p:spPr>
          <a:xfrm>
            <a:off x="5408791" y="3199686"/>
            <a:ext cx="1371243" cy="13716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A02BEF37-D8A6-5CB2-B4FA-C49D29C09A20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5636215" y="3427169"/>
            <a:ext cx="916395" cy="916634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08CEFF4-914C-3136-5DC6-D4BC6751A763}"/>
              </a:ext>
            </a:extLst>
          </p:cNvPr>
          <p:cNvSpPr>
            <a:spLocks noChangeAspect="1"/>
          </p:cNvSpPr>
          <p:nvPr userDrawn="1"/>
        </p:nvSpPr>
        <p:spPr>
          <a:xfrm>
            <a:off x="9522519" y="3199686"/>
            <a:ext cx="1371243" cy="13716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EE47D6-0AF5-31BC-2CDC-FF7124E6F872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9749943" y="3427169"/>
            <a:ext cx="916395" cy="916634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83674175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/40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EC1D0B-9AB4-7C02-0D26-155655F57E02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7008574" y="685800"/>
            <a:ext cx="5180252" cy="3886201"/>
          </a:xfrm>
          <a:solidFill>
            <a:schemeClr val="tx1"/>
          </a:solidFill>
        </p:spPr>
        <p:txBody>
          <a:bodyPr anchor="t"/>
          <a:lstStyle>
            <a:lvl1pPr marL="0" indent="0" algn="ctr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D08C3D2-5135-590D-51DE-54F8BC83B6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5942052" cy="1143000"/>
          </a:xfrm>
          <a:prstGeom prst="rect">
            <a:avLst/>
          </a:prstGeom>
        </p:spPr>
        <p:txBody>
          <a:bodyPr rIns="0" anchor="b">
            <a:noAutofit/>
          </a:bodyPr>
          <a:lstStyle>
            <a:lvl1pPr>
              <a:defRPr sz="3199">
                <a:solidFill>
                  <a:srgbClr val="311E57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628E47D-15EC-92BE-0B70-6FB38713010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828800"/>
            <a:ext cx="5942052" cy="2743200"/>
          </a:xfrm>
        </p:spPr>
        <p:txBody>
          <a:bodyPr tIns="182880" rIns="0"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E28DDB66-B2C6-826A-55D1-054DF47903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3721524158"/>
      </p:ext>
    </p:extLst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/70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B20C155-FD1C-B060-A980-2BFF9E3F1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3170" y="694764"/>
            <a:ext cx="6856214" cy="1134036"/>
          </a:xfrm>
          <a:prstGeom prst="rect">
            <a:avLst/>
          </a:prstGeom>
        </p:spPr>
        <p:txBody>
          <a:bodyPr wrap="square" bIns="91440" anchor="b">
            <a:noAutofit/>
          </a:bodyPr>
          <a:lstStyle>
            <a:lvl1pPr>
              <a:defRPr sz="3199"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71751A4-B1D8-A87A-B1E5-F6A8280550C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723170" y="1837765"/>
            <a:ext cx="6856214" cy="4334436"/>
          </a:xfrm>
        </p:spPr>
        <p:txBody>
          <a:bodyPr wrap="square" tIns="182880">
            <a:normAutofit/>
          </a:bodyPr>
          <a:lstStyle>
            <a:lvl1pPr marL="0" indent="0">
              <a:buFont typeface="Arial" panose="020B0604020202020204" pitchFamily="34" charset="0"/>
              <a:buNone/>
              <a:defRPr sz="1999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First level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92159EDE-DD2C-8F64-9DAB-D5BBD204DE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23170" y="8964"/>
            <a:ext cx="5027890" cy="676836"/>
          </a:xfrm>
        </p:spPr>
        <p:txBody>
          <a:bodyPr wrap="square"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F40475-BB60-A940-6A70-5E61383D57EB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4037548" cy="6400800"/>
          </a:xfrm>
          <a:solidFill>
            <a:schemeClr val="tx1"/>
          </a:solidFill>
        </p:spPr>
        <p:txBody>
          <a:bodyPr anchor="t"/>
          <a:lstStyle>
            <a:lvl1pPr marL="0" indent="0" algn="ctr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530535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</p15:sldGuideLst>
    </p:ext>
  </p:extLst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/70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B20C155-FD1C-B060-A980-2BFF9E3F1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3656648" cy="1143000"/>
          </a:xfrm>
          <a:prstGeom prst="rect">
            <a:avLst/>
          </a:prstGeom>
        </p:spPr>
        <p:txBody>
          <a:bodyPr wrap="square" rIns="0" bIns="91440" anchor="t">
            <a:noAutofit/>
          </a:bodyPr>
          <a:lstStyle>
            <a:lvl1pPr>
              <a:defRPr sz="3199"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16E21151-2593-F934-86B5-B57441CDE3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3656648" cy="68580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89D0656-72DA-2C3E-506E-46EB617BFE9E}"/>
              </a:ext>
            </a:extLst>
          </p:cNvPr>
          <p:cNvSpPr>
            <a:spLocks noGrp="1"/>
          </p:cNvSpPr>
          <p:nvPr>
            <p:ph type="pic" idx="31" hasCustomPrompt="1"/>
          </p:nvPr>
        </p:nvSpPr>
        <p:spPr>
          <a:xfrm>
            <a:off x="4723170" y="0"/>
            <a:ext cx="7465656" cy="6400801"/>
          </a:xfrm>
          <a:solidFill>
            <a:schemeClr val="tx1"/>
          </a:solidFill>
        </p:spPr>
        <p:txBody>
          <a:bodyPr anchor="t"/>
          <a:lstStyle>
            <a:lvl1pPr marL="0" indent="0" algn="ctr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Picture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57BFB86A-AC07-3506-DCC0-B86A5314A921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09441" y="205740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78985673-E5E1-208D-1D04-A6F74049A20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440" y="312420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78256AC2-537A-0F15-A97B-49FC0395297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09441" y="419100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3735D932-8846-D064-DB03-0256487994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09441" y="525780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8FDB7CE-0B5A-87C2-CA2E-829C80B8B8AA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1523603" y="2071396"/>
            <a:ext cx="2742486" cy="909736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FD3FF27-EF26-5E87-F51A-2D11C144A572}"/>
              </a:ext>
            </a:extLst>
          </p:cNvPr>
          <p:cNvSpPr>
            <a:spLocks noGrp="1"/>
          </p:cNvSpPr>
          <p:nvPr>
            <p:ph type="body" sz="half" idx="29" hasCustomPrompt="1"/>
          </p:nvPr>
        </p:nvSpPr>
        <p:spPr>
          <a:xfrm>
            <a:off x="1523603" y="3124200"/>
            <a:ext cx="2742486" cy="909736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47D8B68-B65B-9084-6565-A2652227BE2D}"/>
              </a:ext>
            </a:extLst>
          </p:cNvPr>
          <p:cNvSpPr>
            <a:spLocks noGrp="1"/>
          </p:cNvSpPr>
          <p:nvPr>
            <p:ph type="body" sz="half" idx="30" hasCustomPrompt="1"/>
          </p:nvPr>
        </p:nvSpPr>
        <p:spPr>
          <a:xfrm>
            <a:off x="1523603" y="4191000"/>
            <a:ext cx="2742486" cy="909736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5CC80B6-BB87-0CE6-3BAB-A95E335B421B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1523603" y="5257800"/>
            <a:ext cx="2742486" cy="909736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4929549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/70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4823EC3D-EF7F-24C3-93E1-571BAC9F561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3656648" cy="685798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D19099D-7488-1F17-A314-EA24367329D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723170" y="685801"/>
            <a:ext cx="7451068" cy="2743200"/>
          </a:xfrm>
          <a:solidFill>
            <a:schemeClr val="tx1"/>
          </a:solidFill>
        </p:spPr>
        <p:txBody>
          <a:bodyPr anchor="t"/>
          <a:lstStyle>
            <a:lvl1pPr marL="0" indent="0" algn="ctr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DFD3F4-58AF-D283-923F-0D0D010465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799"/>
            <a:ext cx="3656648" cy="1143001"/>
          </a:xfrm>
          <a:prstGeom prst="rect">
            <a:avLst/>
          </a:prstGeom>
        </p:spPr>
        <p:txBody>
          <a:bodyPr rIns="457200" anchor="b">
            <a:noAutofit/>
          </a:bodyPr>
          <a:lstStyle>
            <a:lvl1pPr>
              <a:defRPr sz="3199"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45966C3-64F1-40A2-2AAA-26CB2138996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828801"/>
            <a:ext cx="3656648" cy="1600200"/>
          </a:xfrm>
        </p:spPr>
        <p:txBody>
          <a:bodyPr tIns="182880" rIns="457200"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588BE3B4-ABED-7654-DDBE-E03D4E5233A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294520" y="3657599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628EC2E-B106-43A5-DFCB-389EE3F4C3E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148237" y="3657599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316B424-3027-6A36-F343-87875C8BFFA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001954" y="3657599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E373EA8D-6B87-8A8B-B37B-7BD62B560FD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0855672" y="3657599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C88E964-1D16-C615-F73C-6ED5AAE4DEF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23170" y="4562476"/>
            <a:ext cx="1806105" cy="1609725"/>
          </a:xfrm>
        </p:spPr>
        <p:txBody>
          <a:bodyPr lIns="45720" rIns="45720">
            <a:norm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  <a:lvl2pPr marL="457063" indent="0" algn="ctr">
              <a:buNone/>
              <a:defRPr>
                <a:solidFill>
                  <a:schemeClr val="tx2"/>
                </a:solidFill>
              </a:defRPr>
            </a:lvl2pPr>
            <a:lvl3pPr marL="914126" indent="0" algn="ctr">
              <a:buNone/>
              <a:defRPr>
                <a:solidFill>
                  <a:schemeClr val="tx2"/>
                </a:solidFill>
              </a:defRPr>
            </a:lvl3pPr>
            <a:lvl4pPr marL="1371189" indent="0" algn="ctr">
              <a:buNone/>
              <a:defRPr>
                <a:solidFill>
                  <a:schemeClr val="tx2"/>
                </a:solidFill>
              </a:defRPr>
            </a:lvl4pPr>
            <a:lvl5pPr marL="1828251" indent="0" algn="ctr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149EFCE4-2D3E-925A-86BB-CAB1F214BD0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80590" y="4562475"/>
            <a:ext cx="1806105" cy="1609725"/>
          </a:xfrm>
        </p:spPr>
        <p:txBody>
          <a:bodyPr lIns="45720" rIns="45720">
            <a:norm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  <a:lvl2pPr marL="457063" indent="0" algn="ctr">
              <a:buNone/>
              <a:defRPr>
                <a:solidFill>
                  <a:schemeClr val="tx2"/>
                </a:solidFill>
              </a:defRPr>
            </a:lvl2pPr>
            <a:lvl3pPr marL="914126" indent="0" algn="ctr">
              <a:buNone/>
              <a:defRPr>
                <a:solidFill>
                  <a:schemeClr val="tx2"/>
                </a:solidFill>
              </a:defRPr>
            </a:lvl3pPr>
            <a:lvl4pPr marL="1371189" indent="0" algn="ctr">
              <a:buNone/>
              <a:defRPr>
                <a:solidFill>
                  <a:schemeClr val="tx2"/>
                </a:solidFill>
              </a:defRPr>
            </a:lvl4pPr>
            <a:lvl5pPr marL="1828251" indent="0" algn="ctr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10577D4-4762-BAE6-18A7-06C8A8BD33F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438010" y="4562474"/>
            <a:ext cx="1806105" cy="1609725"/>
          </a:xfrm>
        </p:spPr>
        <p:txBody>
          <a:bodyPr lIns="45720" rIns="45720">
            <a:norm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  <a:lvl2pPr marL="457063" indent="0" algn="ctr">
              <a:buNone/>
              <a:defRPr>
                <a:solidFill>
                  <a:schemeClr val="tx2"/>
                </a:solidFill>
              </a:defRPr>
            </a:lvl2pPr>
            <a:lvl3pPr marL="914126" indent="0" algn="ctr">
              <a:buNone/>
              <a:defRPr>
                <a:solidFill>
                  <a:schemeClr val="tx2"/>
                </a:solidFill>
              </a:defRPr>
            </a:lvl3pPr>
            <a:lvl4pPr marL="1371189" indent="0" algn="ctr">
              <a:buNone/>
              <a:defRPr>
                <a:solidFill>
                  <a:schemeClr val="tx2"/>
                </a:solidFill>
              </a:defRPr>
            </a:lvl4pPr>
            <a:lvl5pPr marL="1828251" indent="0" algn="ctr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3A58A93-9A98-29CE-26B0-3E71F1BB56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295430" y="4562473"/>
            <a:ext cx="1806105" cy="1609725"/>
          </a:xfrm>
        </p:spPr>
        <p:txBody>
          <a:bodyPr lIns="45720" rIns="45720">
            <a:norm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  <a:lvl2pPr marL="457063" indent="0" algn="ctr">
              <a:buNone/>
              <a:defRPr>
                <a:solidFill>
                  <a:schemeClr val="tx2"/>
                </a:solidFill>
              </a:defRPr>
            </a:lvl2pPr>
            <a:lvl3pPr marL="914126" indent="0" algn="ctr">
              <a:buNone/>
              <a:defRPr>
                <a:solidFill>
                  <a:schemeClr val="tx2"/>
                </a:solidFill>
              </a:defRPr>
            </a:lvl3pPr>
            <a:lvl4pPr marL="1371189" indent="0" algn="ctr">
              <a:buNone/>
              <a:defRPr>
                <a:solidFill>
                  <a:schemeClr val="tx2"/>
                </a:solidFill>
              </a:defRPr>
            </a:lvl4pPr>
            <a:lvl5pPr marL="1828251" indent="0" algn="ctr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57003984"/>
      </p:ext>
    </p:extLst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/70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79;g230b1a41ba8_2_137">
            <a:extLst>
              <a:ext uri="{FF2B5EF4-FFF2-40B4-BE49-F238E27FC236}">
                <a16:creationId xmlns:a16="http://schemas.microsoft.com/office/drawing/2014/main" id="{28BF631E-3E73-31AE-46F8-31ED906C4E86}"/>
              </a:ext>
            </a:extLst>
          </p:cNvPr>
          <p:cNvSpPr/>
          <p:nvPr userDrawn="1"/>
        </p:nvSpPr>
        <p:spPr>
          <a:xfrm>
            <a:off x="0" y="1"/>
            <a:ext cx="4266089" cy="6400799"/>
          </a:xfrm>
          <a:prstGeom prst="rect">
            <a:avLst/>
          </a:prstGeom>
          <a:solidFill>
            <a:srgbClr val="311E57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1C53DF-D7C9-27C3-5DAA-C43FC8B16B1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470454" y="0"/>
            <a:ext cx="2737687" cy="6400800"/>
          </a:xfrm>
        </p:spPr>
        <p:txBody>
          <a:bodyPr wrap="square" tIns="0" anchor="ctr" anchorCtr="0">
            <a:normAutofit/>
          </a:bodyPr>
          <a:lstStyle>
            <a:lvl1pPr marL="0" indent="0">
              <a:buNone/>
              <a:defRPr sz="1600" b="1">
                <a:solidFill>
                  <a:srgbClr val="311E57"/>
                </a:solidFill>
              </a:defRPr>
            </a:lvl1pPr>
            <a:lvl2pPr marL="457063" indent="0">
              <a:buNone/>
              <a:defRPr sz="1999" b="1">
                <a:solidFill>
                  <a:srgbClr val="311E57"/>
                </a:solidFill>
              </a:defRPr>
            </a:lvl2pPr>
            <a:lvl3pPr marL="914126" indent="0">
              <a:buNone/>
              <a:defRPr sz="1799" b="1">
                <a:solidFill>
                  <a:srgbClr val="311E57"/>
                </a:solidFill>
              </a:defRPr>
            </a:lvl3pPr>
            <a:lvl4pPr marL="1371189" indent="0">
              <a:buNone/>
              <a:defRPr sz="1600" b="1">
                <a:solidFill>
                  <a:srgbClr val="311E57"/>
                </a:solidFill>
              </a:defRPr>
            </a:lvl4pPr>
            <a:lvl5pPr marL="1828251" indent="0">
              <a:buNone/>
              <a:defRPr sz="1600" b="1">
                <a:solidFill>
                  <a:srgbClr val="311E57"/>
                </a:solidFill>
              </a:defRPr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Content</a:t>
            </a:r>
          </a:p>
          <a:p>
            <a:pPr marL="0" marR="0" lvl="0" indent="0" algn="l" defTabSz="22853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Content</a:t>
            </a:r>
          </a:p>
          <a:p>
            <a:pPr marL="0" marR="0" lvl="0" indent="0" algn="l" defTabSz="22853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Content</a:t>
            </a:r>
          </a:p>
          <a:p>
            <a:pPr marL="0" marR="0" lvl="0" indent="0" algn="l" defTabSz="22853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Content</a:t>
            </a:r>
          </a:p>
          <a:p>
            <a:pPr lvl="0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AE6E6B-D0CD-7CA7-F44F-AC7E593917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0"/>
            <a:ext cx="3199567" cy="64007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99">
                <a:solidFill>
                  <a:schemeClr val="bg1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889104305"/>
      </p:ext>
    </p:extLst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/70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EC1D0B-9AB4-7C02-0D26-155655F57E02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723170" y="0"/>
            <a:ext cx="7465655" cy="6400800"/>
          </a:xfrm>
          <a:solidFill>
            <a:schemeClr val="tx1"/>
          </a:solidFill>
        </p:spPr>
        <p:txBody>
          <a:bodyPr anchor="t"/>
          <a:lstStyle>
            <a:lvl1pPr marL="0" indent="0" algn="ctr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D08C3D2-5135-590D-51DE-54F8BC83B6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3656648" cy="1143000"/>
          </a:xfrm>
          <a:prstGeom prst="rect">
            <a:avLst/>
          </a:prstGeom>
        </p:spPr>
        <p:txBody>
          <a:bodyPr rIns="0" anchor="b">
            <a:noAutofit/>
          </a:bodyPr>
          <a:lstStyle>
            <a:lvl1pPr>
              <a:defRPr sz="3199"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628E47D-15EC-92BE-0B70-6FB38713010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828800"/>
            <a:ext cx="3656648" cy="4343400"/>
          </a:xfrm>
        </p:spPr>
        <p:txBody>
          <a:bodyPr tIns="182880" rIns="0"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01E291C7-A1A4-B52C-C3DA-4467D526291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3656648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800201777"/>
      </p:ext>
    </p:extLst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/70 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B20C155-FD1C-B060-A980-2BFF9E3F1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3656648" cy="914400"/>
          </a:xfrm>
          <a:prstGeom prst="rect">
            <a:avLst/>
          </a:prstGeom>
        </p:spPr>
        <p:txBody>
          <a:bodyPr wrap="square" rIns="0" bIns="91440" anchor="t">
            <a:noAutofit/>
          </a:bodyPr>
          <a:lstStyle>
            <a:lvl1pPr>
              <a:defRPr sz="2399"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16E21151-2593-F934-86B5-B57441CDE3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3656648" cy="68580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89D0656-72DA-2C3E-506E-46EB617BFE9E}"/>
              </a:ext>
            </a:extLst>
          </p:cNvPr>
          <p:cNvSpPr>
            <a:spLocks noGrp="1"/>
          </p:cNvSpPr>
          <p:nvPr>
            <p:ph type="pic" idx="31" hasCustomPrompt="1"/>
          </p:nvPr>
        </p:nvSpPr>
        <p:spPr>
          <a:xfrm>
            <a:off x="4723170" y="0"/>
            <a:ext cx="7465656" cy="6400801"/>
          </a:xfrm>
          <a:solidFill>
            <a:schemeClr val="tx1"/>
          </a:solidFill>
        </p:spPr>
        <p:txBody>
          <a:bodyPr anchor="t"/>
          <a:lstStyle>
            <a:lvl1pPr marL="0" indent="0" algn="ctr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Picture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80FAC8E-4064-3B05-0F63-B2529AD7972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600201"/>
            <a:ext cx="3656648" cy="1371600"/>
          </a:xfrm>
        </p:spPr>
        <p:txBody>
          <a:bodyPr tIns="182880" rIns="0"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A62ED24-296D-73E1-BE61-3E2EB921DBB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09441" y="343408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658F6883-525B-A751-54D4-59A3B07CED4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441" y="434340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28AD9FA4-870E-96D1-2A57-4FC093156CC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09441" y="525780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E55E15E-62BD-ECF9-E4D3-CF5D7D8E0989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1523603" y="3434080"/>
            <a:ext cx="2742486" cy="685800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9C62280-6411-8F17-0E97-24E51EFB1603}"/>
              </a:ext>
            </a:extLst>
          </p:cNvPr>
          <p:cNvSpPr>
            <a:spLocks noGrp="1"/>
          </p:cNvSpPr>
          <p:nvPr>
            <p:ph type="body" sz="half" idx="29" hasCustomPrompt="1"/>
          </p:nvPr>
        </p:nvSpPr>
        <p:spPr>
          <a:xfrm>
            <a:off x="1523603" y="4343400"/>
            <a:ext cx="2742486" cy="685800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ED2384F-9B05-C755-EE8A-967106C25639}"/>
              </a:ext>
            </a:extLst>
          </p:cNvPr>
          <p:cNvSpPr>
            <a:spLocks noGrp="1"/>
          </p:cNvSpPr>
          <p:nvPr>
            <p:ph type="body" sz="half" idx="30" hasCustomPrompt="1"/>
          </p:nvPr>
        </p:nvSpPr>
        <p:spPr>
          <a:xfrm>
            <a:off x="1523603" y="5257800"/>
            <a:ext cx="2742486" cy="685800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7187423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/70 Conten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0418EE-5FD2-6D48-5705-40674DAAC7FB}"/>
              </a:ext>
            </a:extLst>
          </p:cNvPr>
          <p:cNvSpPr/>
          <p:nvPr userDrawn="1"/>
        </p:nvSpPr>
        <p:spPr>
          <a:xfrm>
            <a:off x="4037548" y="0"/>
            <a:ext cx="8151277" cy="64008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B20C155-FD1C-B060-A980-2BFF9E3F1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3170" y="694764"/>
            <a:ext cx="6856214" cy="1134036"/>
          </a:xfrm>
          <a:prstGeom prst="rect">
            <a:avLst/>
          </a:prstGeom>
        </p:spPr>
        <p:txBody>
          <a:bodyPr wrap="square" bIns="91440" anchor="b">
            <a:noAutofit/>
          </a:bodyPr>
          <a:lstStyle>
            <a:lvl1pPr>
              <a:defRPr sz="3199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71751A4-B1D8-A87A-B1E5-F6A8280550C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723170" y="1837765"/>
            <a:ext cx="6856214" cy="4334436"/>
          </a:xfrm>
        </p:spPr>
        <p:txBody>
          <a:bodyPr wrap="square" tIns="182880">
            <a:normAutofit/>
          </a:bodyPr>
          <a:lstStyle>
            <a:lvl1pPr marL="0" indent="0">
              <a:buFont typeface="Arial" panose="020B0604020202020204" pitchFamily="34" charset="0"/>
              <a:buNone/>
              <a:defRPr sz="1799">
                <a:solidFill>
                  <a:schemeClr val="bg1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First level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92159EDE-DD2C-8F64-9DAB-D5BBD204DE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23170" y="8964"/>
            <a:ext cx="5027890" cy="676836"/>
          </a:xfrm>
        </p:spPr>
        <p:txBody>
          <a:bodyPr wrap="square" anchor="ctr">
            <a:noAutofit/>
          </a:bodyPr>
          <a:lstStyle>
            <a:lvl1pPr marL="0" indent="0">
              <a:buNone/>
              <a:defRPr sz="1799" b="1">
                <a:solidFill>
                  <a:schemeClr val="bg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F40475-BB60-A940-6A70-5E61383D57EB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4037548" cy="6400800"/>
          </a:xfrm>
          <a:solidFill>
            <a:schemeClr val="tx1"/>
          </a:solidFill>
        </p:spPr>
        <p:txBody>
          <a:bodyPr anchor="t"/>
          <a:lstStyle>
            <a:lvl1pPr marL="0" indent="0" algn="ctr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116754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</p15:sldGuideLst>
    </p:ext>
  </p:extLst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25/25/25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275FA81-DA84-2DD0-48B8-0A398FE650D8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609439" y="3429000"/>
            <a:ext cx="2285408" cy="2743738"/>
          </a:xfrm>
        </p:spPr>
        <p:txBody>
          <a:bodyPr tIns="91440" rIns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rgbClr val="6C7986"/>
                </a:solidFill>
                <a:latin typeface="+mn-lt"/>
                <a:ea typeface="Inter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F1A66EAC-E479-CCAB-A925-29824DE3F0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38" y="685800"/>
            <a:ext cx="10969943" cy="1143000"/>
          </a:xfrm>
          <a:prstGeom prst="rect">
            <a:avLst/>
          </a:prstGeom>
        </p:spPr>
        <p:txBody>
          <a:bodyPr vert="horz" lIns="0" tIns="45720" rIns="0" bIns="91440" rtlCol="0" anchor="ctr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6661C1C-1A15-18B4-7396-B14E49CF294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438" y="2743200"/>
            <a:ext cx="2285405" cy="6858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AEAA5D48-E24D-70DE-3A51-75906148F7D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61351" y="2743199"/>
            <a:ext cx="2285405" cy="6858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30CABAD0-7183-F503-E6F0-7F503ABA45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03837" y="2743199"/>
            <a:ext cx="2285405" cy="6858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FDA3743E-6F9F-AC69-5009-59491866C0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6132" y="2743199"/>
            <a:ext cx="2285405" cy="6858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FC8CCD33-296C-2515-D6CC-79BA1BD777A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438" y="1"/>
            <a:ext cx="4570811" cy="685800"/>
          </a:xfrm>
        </p:spPr>
        <p:txBody>
          <a:bodyPr bIns="0"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3983A4AF-356D-010E-D12F-8E7D35742C9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9438" y="2059359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E173C8E-E5EA-D93D-5EF2-82EEB96D2030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356815" y="2059359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A8F37996-55E3-1CD0-262D-00599778CD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099491" y="2059359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A2BF4A53-2C5B-83EA-F36F-D2EBDEA85FE8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41786" y="2059359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37FECED-C755-6E34-97E3-E353F234B261}"/>
              </a:ext>
            </a:extLst>
          </p:cNvPr>
          <p:cNvSpPr>
            <a:spLocks noGrp="1"/>
          </p:cNvSpPr>
          <p:nvPr>
            <p:ph sz="half" idx="36" hasCustomPrompt="1"/>
          </p:nvPr>
        </p:nvSpPr>
        <p:spPr>
          <a:xfrm>
            <a:off x="3361350" y="3428999"/>
            <a:ext cx="2275982" cy="2705575"/>
          </a:xfrm>
        </p:spPr>
        <p:txBody>
          <a:bodyPr tIns="91440" rIns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rgbClr val="6C7986"/>
                </a:solidFill>
                <a:latin typeface="+mn-lt"/>
                <a:ea typeface="Inter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0FD324ED-5ADC-23D3-F156-A889B4ED79C3}"/>
              </a:ext>
            </a:extLst>
          </p:cNvPr>
          <p:cNvSpPr>
            <a:spLocks noGrp="1"/>
          </p:cNvSpPr>
          <p:nvPr>
            <p:ph sz="half" idx="37" hasCustomPrompt="1"/>
          </p:nvPr>
        </p:nvSpPr>
        <p:spPr>
          <a:xfrm>
            <a:off x="6094414" y="3428999"/>
            <a:ext cx="2285404" cy="2705575"/>
          </a:xfrm>
        </p:spPr>
        <p:txBody>
          <a:bodyPr tIns="91440" rIns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rgbClr val="6C7986"/>
                </a:solidFill>
                <a:latin typeface="+mn-lt"/>
                <a:ea typeface="Inter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B6818327-A6B7-963E-031B-93BBCBEE3743}"/>
              </a:ext>
            </a:extLst>
          </p:cNvPr>
          <p:cNvSpPr>
            <a:spLocks noGrp="1"/>
          </p:cNvSpPr>
          <p:nvPr>
            <p:ph sz="half" idx="38" hasCustomPrompt="1"/>
          </p:nvPr>
        </p:nvSpPr>
        <p:spPr>
          <a:xfrm>
            <a:off x="8836899" y="3429000"/>
            <a:ext cx="2285405" cy="2743200"/>
          </a:xfrm>
        </p:spPr>
        <p:txBody>
          <a:bodyPr tIns="91440" rIns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rgbClr val="6C7986"/>
                </a:solidFill>
                <a:latin typeface="+mn-lt"/>
                <a:ea typeface="Inter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208408767"/>
      </p:ext>
    </p:extLst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25/25/25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57C3212C-57F2-C315-4408-0F5A22E52F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F1A66EAC-E479-CCAB-A925-29824DE3F0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36" y="692266"/>
            <a:ext cx="10969943" cy="571495"/>
          </a:xfrm>
          <a:prstGeom prst="rect">
            <a:avLst/>
          </a:prstGeom>
        </p:spPr>
        <p:txBody>
          <a:bodyPr vert="horz" lIns="0" tIns="45720" rIns="0" bIns="91440" rtlCol="0" anchor="ctr">
            <a:normAutofit/>
          </a:bodyPr>
          <a:lstStyle>
            <a:lvl1pPr>
              <a:defRPr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521B0A7-25A4-9F89-1581-BBF88B7A7B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9436" y="4800600"/>
            <a:ext cx="2285405" cy="914400"/>
          </a:xfrm>
        </p:spPr>
        <p:txBody>
          <a:bodyPr tIns="0" b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999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8172CBF-CEC0-97A9-58C5-EA57411927D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371600"/>
            <a:ext cx="10969943" cy="1600200"/>
          </a:xfrm>
        </p:spPr>
        <p:txBody>
          <a:bodyPr wrap="square" tIns="91440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First level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EAA887F5-6857-C5B1-B894-DC199DE0B69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04282" y="4800600"/>
            <a:ext cx="2285405" cy="914400"/>
          </a:xfrm>
        </p:spPr>
        <p:txBody>
          <a:bodyPr tIns="0" b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999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C2A9572F-5E00-E2EF-4EF5-1634D128BE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99128" y="4800600"/>
            <a:ext cx="2285405" cy="914400"/>
          </a:xfrm>
        </p:spPr>
        <p:txBody>
          <a:bodyPr tIns="0" b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999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747E04F8-29FF-A671-DC18-04E80FC108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93974" y="4800600"/>
            <a:ext cx="2285405" cy="914400"/>
          </a:xfrm>
        </p:spPr>
        <p:txBody>
          <a:bodyPr tIns="0" b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999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B07DA8-2933-DB25-48A3-D2CC8F663D4F}"/>
              </a:ext>
            </a:extLst>
          </p:cNvPr>
          <p:cNvSpPr>
            <a:spLocks noChangeAspect="1"/>
          </p:cNvSpPr>
          <p:nvPr userDrawn="1"/>
        </p:nvSpPr>
        <p:spPr>
          <a:xfrm>
            <a:off x="1066522" y="3205480"/>
            <a:ext cx="1371243" cy="13716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8B02A3A1-85FF-0B9A-F335-15A24E671F4A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1293946" y="3427884"/>
            <a:ext cx="916395" cy="916634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090EE4A-8867-ED8B-6123-75D2D2384908}"/>
              </a:ext>
            </a:extLst>
          </p:cNvPr>
          <p:cNvSpPr>
            <a:spLocks noChangeAspect="1"/>
          </p:cNvSpPr>
          <p:nvPr userDrawn="1"/>
        </p:nvSpPr>
        <p:spPr>
          <a:xfrm>
            <a:off x="9751060" y="3205480"/>
            <a:ext cx="1371243" cy="13716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958373E-F85B-3F1B-49C2-B7282415D8F9}"/>
              </a:ext>
            </a:extLst>
          </p:cNvPr>
          <p:cNvSpPr>
            <a:spLocks noChangeAspect="1"/>
          </p:cNvSpPr>
          <p:nvPr userDrawn="1"/>
        </p:nvSpPr>
        <p:spPr>
          <a:xfrm>
            <a:off x="3961368" y="3205480"/>
            <a:ext cx="1371243" cy="13716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A505DD1-698C-7A65-9BA7-16154963C57F}"/>
              </a:ext>
            </a:extLst>
          </p:cNvPr>
          <p:cNvSpPr>
            <a:spLocks noChangeAspect="1"/>
          </p:cNvSpPr>
          <p:nvPr userDrawn="1"/>
        </p:nvSpPr>
        <p:spPr>
          <a:xfrm>
            <a:off x="6856214" y="3205480"/>
            <a:ext cx="1371243" cy="13716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7078D64A-03D2-48CE-521D-679F287FA3AE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7083633" y="3427884"/>
            <a:ext cx="916395" cy="916634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1B08CA8B-65A9-6975-186A-F685EEBF4EC4}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9978484" y="3429000"/>
            <a:ext cx="916395" cy="916634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3C835D2B-3371-34F6-22F4-7C393901B43E}"/>
              </a:ext>
            </a:extLst>
          </p:cNvPr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4188787" y="3429000"/>
            <a:ext cx="916395" cy="916634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0988942"/>
      </p:ext>
    </p:extLst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Gri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E4C64C91-002D-5B70-7AFE-21F4F4BB661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138D96EA-6D10-D539-8638-E73F5211AA9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66522" y="2056318"/>
            <a:ext cx="2285406" cy="444286"/>
          </a:xfrm>
        </p:spPr>
        <p:txBody>
          <a:bodyPr tIns="0" rIns="18288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0" name="Text Placeholder 58">
            <a:extLst>
              <a:ext uri="{FF2B5EF4-FFF2-40B4-BE49-F238E27FC236}">
                <a16:creationId xmlns:a16="http://schemas.microsoft.com/office/drawing/2014/main" id="{4B7E0CC5-807E-5BF8-33C0-480B47FCCA7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66522" y="2500605"/>
            <a:ext cx="2285406" cy="1365143"/>
          </a:xfrm>
        </p:spPr>
        <p:txBody>
          <a:bodyPr tIns="91440" rIns="182880" bIns="0" anchor="t">
            <a:normAutofit/>
          </a:bodyPr>
          <a:lstStyle>
            <a:lvl1pPr marL="0" indent="0">
              <a:lnSpc>
                <a:spcPct val="150000"/>
              </a:lnSpc>
              <a:buNone/>
              <a:defRPr sz="1200" b="0">
                <a:solidFill>
                  <a:srgbClr val="758390"/>
                </a:solidFill>
              </a:defRPr>
            </a:lvl1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63" name="Text Placeholder 58">
            <a:extLst>
              <a:ext uri="{FF2B5EF4-FFF2-40B4-BE49-F238E27FC236}">
                <a16:creationId xmlns:a16="http://schemas.microsoft.com/office/drawing/2014/main" id="{789697CB-43F0-4058-942B-8F83417EEE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11897" y="2056318"/>
            <a:ext cx="2285406" cy="444286"/>
          </a:xfrm>
        </p:spPr>
        <p:txBody>
          <a:bodyPr tIns="0" rIns="18288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5" name="Text Placeholder 58">
            <a:extLst>
              <a:ext uri="{FF2B5EF4-FFF2-40B4-BE49-F238E27FC236}">
                <a16:creationId xmlns:a16="http://schemas.microsoft.com/office/drawing/2014/main" id="{4A6A5DCA-6554-2A86-65E2-83F17ADD997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65206" y="2056318"/>
            <a:ext cx="2285406" cy="444286"/>
          </a:xfrm>
        </p:spPr>
        <p:txBody>
          <a:bodyPr tIns="0" rIns="18288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7" name="Text Placeholder 58">
            <a:extLst>
              <a:ext uri="{FF2B5EF4-FFF2-40B4-BE49-F238E27FC236}">
                <a16:creationId xmlns:a16="http://schemas.microsoft.com/office/drawing/2014/main" id="{A54C2DBC-47A3-05C8-62CB-5332F2DD50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04135" y="2056318"/>
            <a:ext cx="2285406" cy="444286"/>
          </a:xfrm>
        </p:spPr>
        <p:txBody>
          <a:bodyPr tIns="0" rIns="18288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9" name="Text Placeholder 58">
            <a:extLst>
              <a:ext uri="{FF2B5EF4-FFF2-40B4-BE49-F238E27FC236}">
                <a16:creationId xmlns:a16="http://schemas.microsoft.com/office/drawing/2014/main" id="{1AD99BB6-ACA9-1F1E-28DF-CF7D42261BD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6522" y="4341215"/>
            <a:ext cx="2285406" cy="444286"/>
          </a:xfrm>
        </p:spPr>
        <p:txBody>
          <a:bodyPr tIns="0" rIns="18288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1" name="Text Placeholder 58">
            <a:extLst>
              <a:ext uri="{FF2B5EF4-FFF2-40B4-BE49-F238E27FC236}">
                <a16:creationId xmlns:a16="http://schemas.microsoft.com/office/drawing/2014/main" id="{F0E83474-E54E-8F42-9A97-4008520030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811897" y="4341215"/>
            <a:ext cx="2285406" cy="444286"/>
          </a:xfrm>
        </p:spPr>
        <p:txBody>
          <a:bodyPr tIns="0" rIns="18288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3" name="Text Placeholder 58">
            <a:extLst>
              <a:ext uri="{FF2B5EF4-FFF2-40B4-BE49-F238E27FC236}">
                <a16:creationId xmlns:a16="http://schemas.microsoft.com/office/drawing/2014/main" id="{AA7971C1-AE39-3911-F7DF-4BECE4267D7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65206" y="4341215"/>
            <a:ext cx="2285406" cy="444286"/>
          </a:xfrm>
        </p:spPr>
        <p:txBody>
          <a:bodyPr tIns="0" rIns="18288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5" name="Text Placeholder 58">
            <a:extLst>
              <a:ext uri="{FF2B5EF4-FFF2-40B4-BE49-F238E27FC236}">
                <a16:creationId xmlns:a16="http://schemas.microsoft.com/office/drawing/2014/main" id="{D06DA491-CD37-4583-158B-517324C7E71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04135" y="4341215"/>
            <a:ext cx="2285406" cy="444286"/>
          </a:xfrm>
        </p:spPr>
        <p:txBody>
          <a:bodyPr tIns="0" rIns="18288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6" name="Title 85">
            <a:extLst>
              <a:ext uri="{FF2B5EF4-FFF2-40B4-BE49-F238E27FC236}">
                <a16:creationId xmlns:a16="http://schemas.microsoft.com/office/drawing/2014/main" id="{FCB7027E-7F37-7A84-2565-5FCDC0FF0F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95" name="Text Placeholder 58">
            <a:extLst>
              <a:ext uri="{FF2B5EF4-FFF2-40B4-BE49-F238E27FC236}">
                <a16:creationId xmlns:a16="http://schemas.microsoft.com/office/drawing/2014/main" id="{DE3D4141-C14A-E988-CFDA-BDB75DA311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9443" y="2056318"/>
            <a:ext cx="457080" cy="907943"/>
          </a:xfrm>
        </p:spPr>
        <p:txBody>
          <a:bodyPr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4399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96" name="Text Placeholder 58">
            <a:extLst>
              <a:ext uri="{FF2B5EF4-FFF2-40B4-BE49-F238E27FC236}">
                <a16:creationId xmlns:a16="http://schemas.microsoft.com/office/drawing/2014/main" id="{21E06482-84CD-6900-EDA0-3865A7372ED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67372" y="2056318"/>
            <a:ext cx="447271" cy="907943"/>
          </a:xfrm>
        </p:spPr>
        <p:txBody>
          <a:bodyPr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4399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97" name="Text Placeholder 58">
            <a:extLst>
              <a:ext uri="{FF2B5EF4-FFF2-40B4-BE49-F238E27FC236}">
                <a16:creationId xmlns:a16="http://schemas.microsoft.com/office/drawing/2014/main" id="{A1CF08A0-AE11-D5E3-5C71-E97BBAE7F54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94413" y="2056318"/>
            <a:ext cx="462897" cy="907943"/>
          </a:xfrm>
        </p:spPr>
        <p:txBody>
          <a:bodyPr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4399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98" name="Text Placeholder 58">
            <a:extLst>
              <a:ext uri="{FF2B5EF4-FFF2-40B4-BE49-F238E27FC236}">
                <a16:creationId xmlns:a16="http://schemas.microsoft.com/office/drawing/2014/main" id="{B8EC4CAF-2E66-C1C5-C300-225034786CD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52468" y="2056318"/>
            <a:ext cx="441512" cy="907943"/>
          </a:xfrm>
        </p:spPr>
        <p:txBody>
          <a:bodyPr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4399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99" name="Text Placeholder 58">
            <a:extLst>
              <a:ext uri="{FF2B5EF4-FFF2-40B4-BE49-F238E27FC236}">
                <a16:creationId xmlns:a16="http://schemas.microsoft.com/office/drawing/2014/main" id="{CBEE5079-791E-2DFA-CFA8-7D214A4E753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0432" y="4341216"/>
            <a:ext cx="446090" cy="907943"/>
          </a:xfrm>
        </p:spPr>
        <p:txBody>
          <a:bodyPr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4399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00" name="Text Placeholder 58">
            <a:extLst>
              <a:ext uri="{FF2B5EF4-FFF2-40B4-BE49-F238E27FC236}">
                <a16:creationId xmlns:a16="http://schemas.microsoft.com/office/drawing/2014/main" id="{F1FB886F-E756-21E0-4EB0-1BC1720AB03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378362" y="4341216"/>
            <a:ext cx="433535" cy="907943"/>
          </a:xfrm>
        </p:spPr>
        <p:txBody>
          <a:bodyPr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4399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01" name="Text Placeholder 58">
            <a:extLst>
              <a:ext uri="{FF2B5EF4-FFF2-40B4-BE49-F238E27FC236}">
                <a16:creationId xmlns:a16="http://schemas.microsoft.com/office/drawing/2014/main" id="{EA8232EA-EDD1-8444-B16C-D6651DC8B35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105403" y="4341216"/>
            <a:ext cx="446091" cy="907943"/>
          </a:xfrm>
        </p:spPr>
        <p:txBody>
          <a:bodyPr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4399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02" name="Text Placeholder 58">
            <a:extLst>
              <a:ext uri="{FF2B5EF4-FFF2-40B4-BE49-F238E27FC236}">
                <a16:creationId xmlns:a16="http://schemas.microsoft.com/office/drawing/2014/main" id="{F1D57EE8-508F-73DD-3A47-E524FE0D97F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63458" y="4341216"/>
            <a:ext cx="430522" cy="907943"/>
          </a:xfrm>
        </p:spPr>
        <p:txBody>
          <a:bodyPr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4399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" name="Text Placeholder 58">
            <a:extLst>
              <a:ext uri="{FF2B5EF4-FFF2-40B4-BE49-F238E27FC236}">
                <a16:creationId xmlns:a16="http://schemas.microsoft.com/office/drawing/2014/main" id="{0FA9B3FB-DBE9-1D9B-1B6B-22BDF4EB6D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811897" y="2500605"/>
            <a:ext cx="2285406" cy="1365143"/>
          </a:xfrm>
        </p:spPr>
        <p:txBody>
          <a:bodyPr tIns="91440" rIns="182880" bIns="0" anchor="t">
            <a:normAutofit/>
          </a:bodyPr>
          <a:lstStyle>
            <a:lvl1pPr marL="0" indent="0">
              <a:lnSpc>
                <a:spcPct val="150000"/>
              </a:lnSpc>
              <a:buNone/>
              <a:defRPr sz="1200" b="0">
                <a:solidFill>
                  <a:srgbClr val="758390"/>
                </a:solidFill>
              </a:defRPr>
            </a:lvl1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4" name="Text Placeholder 58">
            <a:extLst>
              <a:ext uri="{FF2B5EF4-FFF2-40B4-BE49-F238E27FC236}">
                <a16:creationId xmlns:a16="http://schemas.microsoft.com/office/drawing/2014/main" id="{BCB5BC77-2D5E-7064-8A63-CE9BA025192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565206" y="2500605"/>
            <a:ext cx="2285406" cy="1365143"/>
          </a:xfrm>
        </p:spPr>
        <p:txBody>
          <a:bodyPr tIns="91440" rIns="182880" bIns="0" anchor="t">
            <a:normAutofit/>
          </a:bodyPr>
          <a:lstStyle>
            <a:lvl1pPr marL="0" indent="0">
              <a:lnSpc>
                <a:spcPct val="150000"/>
              </a:lnSpc>
              <a:buNone/>
              <a:defRPr sz="1200" b="0">
                <a:solidFill>
                  <a:srgbClr val="758390"/>
                </a:solidFill>
              </a:defRPr>
            </a:lvl1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5" name="Text Placeholder 58">
            <a:extLst>
              <a:ext uri="{FF2B5EF4-FFF2-40B4-BE49-F238E27FC236}">
                <a16:creationId xmlns:a16="http://schemas.microsoft.com/office/drawing/2014/main" id="{E7E04FBD-F951-CA81-5F71-A9FED59C9D2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04135" y="2500605"/>
            <a:ext cx="2285406" cy="1365143"/>
          </a:xfrm>
        </p:spPr>
        <p:txBody>
          <a:bodyPr tIns="91440" rIns="182880" bIns="0" anchor="t">
            <a:normAutofit/>
          </a:bodyPr>
          <a:lstStyle>
            <a:lvl1pPr marL="0" indent="0">
              <a:lnSpc>
                <a:spcPct val="150000"/>
              </a:lnSpc>
              <a:buNone/>
              <a:defRPr sz="1200" b="0">
                <a:solidFill>
                  <a:srgbClr val="758390"/>
                </a:solidFill>
              </a:defRPr>
            </a:lvl1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6" name="Text Placeholder 58">
            <a:extLst>
              <a:ext uri="{FF2B5EF4-FFF2-40B4-BE49-F238E27FC236}">
                <a16:creationId xmlns:a16="http://schemas.microsoft.com/office/drawing/2014/main" id="{A5708A20-9033-79CE-B8C2-53A39DA15E9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6522" y="4799461"/>
            <a:ext cx="2285406" cy="1365143"/>
          </a:xfrm>
        </p:spPr>
        <p:txBody>
          <a:bodyPr tIns="91440" rIns="182880" bIns="0" anchor="t">
            <a:normAutofit/>
          </a:bodyPr>
          <a:lstStyle>
            <a:lvl1pPr marL="0" indent="0">
              <a:lnSpc>
                <a:spcPct val="150000"/>
              </a:lnSpc>
              <a:buNone/>
              <a:defRPr sz="1200" b="0">
                <a:solidFill>
                  <a:srgbClr val="758390"/>
                </a:solidFill>
              </a:defRPr>
            </a:lvl1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7" name="Text Placeholder 58">
            <a:extLst>
              <a:ext uri="{FF2B5EF4-FFF2-40B4-BE49-F238E27FC236}">
                <a16:creationId xmlns:a16="http://schemas.microsoft.com/office/drawing/2014/main" id="{1FC98D49-6335-18FA-E630-A01EEB0BB8E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811897" y="4799461"/>
            <a:ext cx="2285406" cy="1365143"/>
          </a:xfrm>
        </p:spPr>
        <p:txBody>
          <a:bodyPr tIns="91440" rIns="182880" bIns="0" anchor="t">
            <a:normAutofit/>
          </a:bodyPr>
          <a:lstStyle>
            <a:lvl1pPr marL="0" indent="0">
              <a:lnSpc>
                <a:spcPct val="150000"/>
              </a:lnSpc>
              <a:buNone/>
              <a:defRPr sz="1200" b="0">
                <a:solidFill>
                  <a:srgbClr val="758390"/>
                </a:solidFill>
              </a:defRPr>
            </a:lvl1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8" name="Text Placeholder 58">
            <a:extLst>
              <a:ext uri="{FF2B5EF4-FFF2-40B4-BE49-F238E27FC236}">
                <a16:creationId xmlns:a16="http://schemas.microsoft.com/office/drawing/2014/main" id="{644EEBC9-05F2-C899-C2FC-177D808A875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5206" y="4799461"/>
            <a:ext cx="2285406" cy="1365143"/>
          </a:xfrm>
        </p:spPr>
        <p:txBody>
          <a:bodyPr tIns="91440" rIns="182880" bIns="0" anchor="t">
            <a:normAutofit/>
          </a:bodyPr>
          <a:lstStyle>
            <a:lvl1pPr marL="0" indent="0">
              <a:lnSpc>
                <a:spcPct val="150000"/>
              </a:lnSpc>
              <a:buNone/>
              <a:defRPr sz="1200" b="0">
                <a:solidFill>
                  <a:srgbClr val="758390"/>
                </a:solidFill>
              </a:defRPr>
            </a:lvl1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9" name="Text Placeholder 58">
            <a:extLst>
              <a:ext uri="{FF2B5EF4-FFF2-40B4-BE49-F238E27FC236}">
                <a16:creationId xmlns:a16="http://schemas.microsoft.com/office/drawing/2014/main" id="{6FF43840-E0D6-6B48-679F-9ED353D806E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304135" y="4799461"/>
            <a:ext cx="2285406" cy="1365143"/>
          </a:xfrm>
        </p:spPr>
        <p:txBody>
          <a:bodyPr tIns="91440" rIns="182880" bIns="0" anchor="t">
            <a:normAutofit/>
          </a:bodyPr>
          <a:lstStyle>
            <a:lvl1pPr marL="0" indent="0">
              <a:lnSpc>
                <a:spcPct val="150000"/>
              </a:lnSpc>
              <a:buNone/>
              <a:defRPr sz="1200" b="0">
                <a:solidFill>
                  <a:srgbClr val="758390"/>
                </a:solidFill>
              </a:defRPr>
            </a:lvl1pPr>
          </a:lstStyle>
          <a:p>
            <a:pPr lvl="0"/>
            <a:r>
              <a:rPr lang="en-US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4767928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/40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7DF1D0-97B8-6469-1322-3AD7A966AE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551493" cy="6401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6BD4ED-BD8C-FF18-CB00-882DD8F787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1"/>
            <a:ext cx="5484971" cy="1143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199">
                <a:solidFill>
                  <a:srgbClr val="FFFFFF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B63F6-88C2-FB0D-1529-052323F830B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828800"/>
            <a:ext cx="5484971" cy="4343400"/>
          </a:xfrm>
        </p:spPr>
        <p:txBody>
          <a:bodyPr tIns="182880"/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EA860576-5291-FCFB-F0B3-BD5522B9E7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rgbClr val="FFFFFF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8C48F8E6-A7E4-55CA-6B6F-876BF36D5D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79816" y="2057400"/>
            <a:ext cx="3199568" cy="914400"/>
          </a:xfrm>
        </p:spPr>
        <p:txBody>
          <a:bodyPr tIns="0" bIns="0" anchor="t" anchorCtr="0">
            <a:noAutofit/>
          </a:bodyPr>
          <a:lstStyle>
            <a:lvl1pPr marL="0" indent="0" algn="l">
              <a:buNone/>
              <a:defRPr sz="1999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3ABF309C-C44B-0596-3C66-B3FE3D54B7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79817" y="3428999"/>
            <a:ext cx="3199567" cy="914400"/>
          </a:xfrm>
        </p:spPr>
        <p:txBody>
          <a:bodyPr tIns="0" bIns="0" anchor="t" anchorCtr="0">
            <a:noAutofit/>
          </a:bodyPr>
          <a:lstStyle>
            <a:lvl1pPr marL="0" indent="0" algn="l">
              <a:buNone/>
              <a:defRPr sz="1999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61E100D7-DFD9-D233-F3FC-2F4CFC18E79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79817" y="4800600"/>
            <a:ext cx="3199567" cy="914400"/>
          </a:xfrm>
        </p:spPr>
        <p:txBody>
          <a:bodyPr tIns="0" bIns="0" anchor="t" anchorCtr="0">
            <a:noAutofit/>
          </a:bodyPr>
          <a:lstStyle>
            <a:lvl1pPr marL="0" indent="0" algn="l">
              <a:buNone/>
              <a:defRPr sz="1999" b="1" u="none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DF399E4-A87B-A4CA-8308-B517DB2154C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008574" y="2060249"/>
            <a:ext cx="914162" cy="9144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296075-E49D-06F2-3F94-D01743A13C60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7008574" y="3432965"/>
            <a:ext cx="914162" cy="9144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AA82BE4-1624-D722-B0D2-B26557F8B993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008574" y="4805680"/>
            <a:ext cx="914162" cy="9144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58216376"/>
      </p:ext>
    </p:extLst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urne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64DB7-69B8-53E3-6F0E-740819DC00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311E57"/>
                </a:solidFill>
                <a:latin typeface="+mj-lt"/>
                <a:ea typeface="Inter" panose="02000503000000020004" pitchFamily="2" charset="0"/>
              </a:defRPr>
            </a:lvl1pPr>
          </a:lstStyle>
          <a:p>
            <a:r>
              <a:rPr lang="en-US"/>
              <a:t>Headline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E88F966-9D94-B507-2E2E-243ECA20EB14}"/>
              </a:ext>
            </a:extLst>
          </p:cNvPr>
          <p:cNvCxnSpPr>
            <a:cxnSpLocks/>
          </p:cNvCxnSpPr>
          <p:nvPr userDrawn="1"/>
        </p:nvCxnSpPr>
        <p:spPr>
          <a:xfrm>
            <a:off x="609442" y="4800601"/>
            <a:ext cx="10741397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C3D8781-68A5-C35D-0B5C-D7E308F99581}"/>
              </a:ext>
            </a:extLst>
          </p:cNvPr>
          <p:cNvSpPr/>
          <p:nvPr userDrawn="1"/>
        </p:nvSpPr>
        <p:spPr>
          <a:xfrm>
            <a:off x="2353653" y="4716377"/>
            <a:ext cx="184081" cy="18412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6B50534-8912-F488-1B98-299727704534}"/>
              </a:ext>
            </a:extLst>
          </p:cNvPr>
          <p:cNvSpPr/>
          <p:nvPr userDrawn="1"/>
        </p:nvSpPr>
        <p:spPr>
          <a:xfrm>
            <a:off x="6002373" y="4708535"/>
            <a:ext cx="184081" cy="18412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4AC03FD-8700-9897-5E2F-561981623E53}"/>
              </a:ext>
            </a:extLst>
          </p:cNvPr>
          <p:cNvSpPr/>
          <p:nvPr userDrawn="1"/>
        </p:nvSpPr>
        <p:spPr>
          <a:xfrm>
            <a:off x="9668167" y="4707731"/>
            <a:ext cx="184081" cy="18412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8D4B3424-4CD4-F2DD-3DA6-B42B813C9881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1074450" y="2522400"/>
            <a:ext cx="2742486" cy="1976986"/>
          </a:xfrm>
        </p:spPr>
        <p:txBody>
          <a:bodyPr tIns="182880" rIns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rgbClr val="6C7986"/>
                </a:solidFill>
                <a:latin typeface="+mn-lt"/>
                <a:ea typeface="Inter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B863ACD-7E11-BD91-A36E-747BE8A9CFFF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723170" y="2521862"/>
            <a:ext cx="2742486" cy="1976986"/>
          </a:xfrm>
        </p:spPr>
        <p:txBody>
          <a:bodyPr tIns="182880" rIns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rgbClr val="6C7986"/>
                </a:solidFill>
                <a:latin typeface="+mn-lt"/>
                <a:ea typeface="Inter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21D9F772-393D-241D-4D40-55887365D133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8388964" y="2522402"/>
            <a:ext cx="2742486" cy="1976229"/>
          </a:xfrm>
        </p:spPr>
        <p:txBody>
          <a:bodyPr tIns="182880" rIns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rgbClr val="6C7986"/>
                </a:solidFill>
                <a:latin typeface="+mn-lt"/>
                <a:ea typeface="Inter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E59E986-0595-7362-03E4-97BE1FCDFF0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74450" y="5029200"/>
            <a:ext cx="2742486" cy="1143000"/>
          </a:xfrm>
        </p:spPr>
        <p:txBody>
          <a:bodyPr tIns="182880" bIns="0">
            <a:normAutofit/>
          </a:bodyPr>
          <a:lstStyle>
            <a:lvl1pPr marL="0" indent="0" algn="ctr">
              <a:buNone/>
              <a:defRPr sz="1600">
                <a:solidFill>
                  <a:srgbClr val="6C7986"/>
                </a:solidFill>
              </a:defRPr>
            </a:lvl1pPr>
          </a:lstStyle>
          <a:p>
            <a:pPr lvl="0"/>
            <a:r>
              <a:rPr lang="en-US"/>
              <a:t>Phase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B5A23D72-0055-2840-F22D-D5273C36097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23170" y="5029200"/>
            <a:ext cx="2742486" cy="1143000"/>
          </a:xfrm>
        </p:spPr>
        <p:txBody>
          <a:bodyPr tIns="182880" bIns="0">
            <a:normAutofit/>
          </a:bodyPr>
          <a:lstStyle>
            <a:lvl1pPr marL="0" indent="0" algn="ctr">
              <a:buNone/>
              <a:defRPr sz="1600">
                <a:solidFill>
                  <a:srgbClr val="6C7986"/>
                </a:solidFill>
              </a:defRPr>
            </a:lvl1pPr>
          </a:lstStyle>
          <a:p>
            <a:pPr lvl="0"/>
            <a:r>
              <a:rPr lang="en-US"/>
              <a:t>Phase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D58F63C6-FB4E-E918-9446-A059C4D696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8959" y="5029200"/>
            <a:ext cx="2742486" cy="1143000"/>
          </a:xfrm>
        </p:spPr>
        <p:txBody>
          <a:bodyPr tIns="182880" bIns="0">
            <a:normAutofit/>
          </a:bodyPr>
          <a:lstStyle>
            <a:lvl1pPr marL="0" indent="0" algn="ctr">
              <a:buNone/>
              <a:defRPr sz="1600">
                <a:solidFill>
                  <a:srgbClr val="6C7986"/>
                </a:solidFill>
              </a:defRPr>
            </a:lvl1pPr>
          </a:lstStyle>
          <a:p>
            <a:pPr lvl="0"/>
            <a:r>
              <a:rPr lang="en-US"/>
              <a:t>Phase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12EE100B-84F8-2156-A54C-647D387E7D1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74450" y="2057400"/>
            <a:ext cx="2742486" cy="457200"/>
          </a:xfrm>
        </p:spPr>
        <p:txBody>
          <a:bodyPr tIns="0" bIns="0">
            <a:noAutofit/>
          </a:bodyPr>
          <a:lstStyle>
            <a:lvl1pPr marL="0" indent="0"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51" name="Text Placeholder 49">
            <a:extLst>
              <a:ext uri="{FF2B5EF4-FFF2-40B4-BE49-F238E27FC236}">
                <a16:creationId xmlns:a16="http://schemas.microsoft.com/office/drawing/2014/main" id="{B3D3FA32-19C3-B949-8DDF-8D8E39355EE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3170" y="2054871"/>
            <a:ext cx="2742486" cy="457200"/>
          </a:xfrm>
        </p:spPr>
        <p:txBody>
          <a:bodyPr tIns="0" bIns="0">
            <a:noAutofit/>
          </a:bodyPr>
          <a:lstStyle>
            <a:lvl1pPr marL="0" indent="0"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52" name="Text Placeholder 49">
            <a:extLst>
              <a:ext uri="{FF2B5EF4-FFF2-40B4-BE49-F238E27FC236}">
                <a16:creationId xmlns:a16="http://schemas.microsoft.com/office/drawing/2014/main" id="{6228313E-0F48-0B2F-2A72-E24EA4ACD5A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8959" y="2057398"/>
            <a:ext cx="2742486" cy="457200"/>
          </a:xfrm>
        </p:spPr>
        <p:txBody>
          <a:bodyPr tIns="0" bIns="0">
            <a:noAutofit/>
          </a:bodyPr>
          <a:lstStyle>
            <a:lvl1pPr marL="0" indent="0"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id="{4D3D1A39-D058-9C08-AC2A-30F15041A3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646743695"/>
      </p:ext>
    </p:extLst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urne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64DB7-69B8-53E3-6F0E-740819DC00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311E57"/>
                </a:solidFill>
                <a:latin typeface="+mj-lt"/>
                <a:ea typeface="Inter" panose="02000503000000020004" pitchFamily="2" charset="0"/>
              </a:defRPr>
            </a:lvl1pPr>
          </a:lstStyle>
          <a:p>
            <a:r>
              <a:rPr lang="en-US"/>
              <a:t>Headline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E88F966-9D94-B507-2E2E-243ECA20EB14}"/>
              </a:ext>
            </a:extLst>
          </p:cNvPr>
          <p:cNvCxnSpPr>
            <a:cxnSpLocks/>
          </p:cNvCxnSpPr>
          <p:nvPr userDrawn="1"/>
        </p:nvCxnSpPr>
        <p:spPr>
          <a:xfrm>
            <a:off x="609442" y="4800601"/>
            <a:ext cx="10741397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C3D8781-68A5-C35D-0B5C-D7E308F99581}"/>
              </a:ext>
            </a:extLst>
          </p:cNvPr>
          <p:cNvSpPr/>
          <p:nvPr userDrawn="1"/>
        </p:nvSpPr>
        <p:spPr>
          <a:xfrm>
            <a:off x="1789606" y="4716377"/>
            <a:ext cx="184081" cy="18412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6B50534-8912-F488-1B98-299727704534}"/>
              </a:ext>
            </a:extLst>
          </p:cNvPr>
          <p:cNvSpPr/>
          <p:nvPr userDrawn="1"/>
        </p:nvSpPr>
        <p:spPr>
          <a:xfrm>
            <a:off x="4526002" y="4708535"/>
            <a:ext cx="184081" cy="18412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4AC03FD-8700-9897-5E2F-561981623E53}"/>
              </a:ext>
            </a:extLst>
          </p:cNvPr>
          <p:cNvSpPr/>
          <p:nvPr userDrawn="1"/>
        </p:nvSpPr>
        <p:spPr>
          <a:xfrm>
            <a:off x="7268769" y="4707731"/>
            <a:ext cx="184081" cy="18412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9D00326-0BB5-1A5F-E5B0-1D20FD3C83AF}"/>
              </a:ext>
            </a:extLst>
          </p:cNvPr>
          <p:cNvSpPr/>
          <p:nvPr userDrawn="1"/>
        </p:nvSpPr>
        <p:spPr>
          <a:xfrm>
            <a:off x="10011537" y="4716376"/>
            <a:ext cx="184081" cy="18412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8D4B3424-4CD4-F2DD-3DA6-B42B813C9881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609437" y="2522400"/>
            <a:ext cx="2513945" cy="1976986"/>
          </a:xfrm>
        </p:spPr>
        <p:txBody>
          <a:bodyPr tIns="182880" r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400">
                <a:solidFill>
                  <a:srgbClr val="6C7986"/>
                </a:solidFill>
                <a:latin typeface="+mn-lt"/>
                <a:ea typeface="Inter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E59E986-0595-7362-03E4-97BE1FCDFF0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673" y="5029200"/>
            <a:ext cx="2513945" cy="1143000"/>
          </a:xfrm>
        </p:spPr>
        <p:txBody>
          <a:bodyPr tIns="182880" bIns="0">
            <a:normAutofit/>
          </a:bodyPr>
          <a:lstStyle>
            <a:lvl1pPr marL="0" indent="0" algn="ctr">
              <a:buNone/>
              <a:defRPr sz="1600">
                <a:solidFill>
                  <a:srgbClr val="6C7986"/>
                </a:solidFill>
              </a:defRPr>
            </a:lvl1pPr>
          </a:lstStyle>
          <a:p>
            <a:pPr lvl="0"/>
            <a:r>
              <a:rPr lang="en-US"/>
              <a:t>Phase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B5A23D72-0055-2840-F22D-D5273C36097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361069" y="5029200"/>
            <a:ext cx="2513945" cy="1143000"/>
          </a:xfrm>
        </p:spPr>
        <p:txBody>
          <a:bodyPr tIns="182880" bIns="0">
            <a:normAutofit/>
          </a:bodyPr>
          <a:lstStyle>
            <a:lvl1pPr marL="0" indent="0" algn="ctr">
              <a:buNone/>
              <a:defRPr sz="1600">
                <a:solidFill>
                  <a:srgbClr val="6C7986"/>
                </a:solidFill>
              </a:defRPr>
            </a:lvl1pPr>
          </a:lstStyle>
          <a:p>
            <a:pPr lvl="0"/>
            <a:r>
              <a:rPr lang="en-US"/>
              <a:t>Phase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D58F63C6-FB4E-E918-9446-A059C4D696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3836" y="5029200"/>
            <a:ext cx="2513945" cy="1143000"/>
          </a:xfrm>
        </p:spPr>
        <p:txBody>
          <a:bodyPr tIns="182880" bIns="0">
            <a:normAutofit/>
          </a:bodyPr>
          <a:lstStyle>
            <a:lvl1pPr marL="0" indent="0" algn="ctr">
              <a:buNone/>
              <a:defRPr sz="1600">
                <a:solidFill>
                  <a:srgbClr val="6C7986"/>
                </a:solidFill>
              </a:defRPr>
            </a:lvl1pPr>
          </a:lstStyle>
          <a:p>
            <a:pPr lvl="0"/>
            <a:r>
              <a:rPr lang="en-US"/>
              <a:t>Phase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C701C9FB-903C-6BEC-4E35-4F157EA6EBE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46604" y="5029200"/>
            <a:ext cx="2513945" cy="1143000"/>
          </a:xfrm>
        </p:spPr>
        <p:txBody>
          <a:bodyPr tIns="182880" bIns="0">
            <a:normAutofit/>
          </a:bodyPr>
          <a:lstStyle>
            <a:lvl1pPr marL="0" indent="0" algn="ctr">
              <a:buNone/>
              <a:defRPr sz="1600">
                <a:solidFill>
                  <a:srgbClr val="6C7986"/>
                </a:solidFill>
              </a:defRPr>
            </a:lvl1pPr>
          </a:lstStyle>
          <a:p>
            <a:pPr lvl="0"/>
            <a:r>
              <a:rPr lang="en-US"/>
              <a:t>Phase</a:t>
            </a:r>
          </a:p>
        </p:txBody>
      </p:sp>
      <p:sp>
        <p:nvSpPr>
          <p:cNvPr id="4" name="Text Placeholder 49">
            <a:extLst>
              <a:ext uri="{FF2B5EF4-FFF2-40B4-BE49-F238E27FC236}">
                <a16:creationId xmlns:a16="http://schemas.microsoft.com/office/drawing/2014/main" id="{FE432563-387E-4F8E-01EA-0EDEFCC40A6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4673" y="2057400"/>
            <a:ext cx="2513945" cy="457200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" name="Text Placeholder 49">
            <a:extLst>
              <a:ext uri="{FF2B5EF4-FFF2-40B4-BE49-F238E27FC236}">
                <a16:creationId xmlns:a16="http://schemas.microsoft.com/office/drawing/2014/main" id="{7D3C7461-772F-5569-387B-903B8E96DE7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61069" y="2054871"/>
            <a:ext cx="2513945" cy="457200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" name="Text Placeholder 49">
            <a:extLst>
              <a:ext uri="{FF2B5EF4-FFF2-40B4-BE49-F238E27FC236}">
                <a16:creationId xmlns:a16="http://schemas.microsoft.com/office/drawing/2014/main" id="{CCDCF1F2-FF2B-AA1A-0163-23430DE93B8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03836" y="2057398"/>
            <a:ext cx="2513945" cy="457200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" name="Text Placeholder 49">
            <a:extLst>
              <a:ext uri="{FF2B5EF4-FFF2-40B4-BE49-F238E27FC236}">
                <a16:creationId xmlns:a16="http://schemas.microsoft.com/office/drawing/2014/main" id="{43C5DEEE-0137-F745-F55B-A46C800EF47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840231" y="2054871"/>
            <a:ext cx="2513945" cy="457200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B301D836-04FE-EB49-BE3A-E25952F2F57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B51FA94-F2B5-7FEF-6EB4-222BEED97231}"/>
              </a:ext>
            </a:extLst>
          </p:cNvPr>
          <p:cNvSpPr>
            <a:spLocks noGrp="1"/>
          </p:cNvSpPr>
          <p:nvPr>
            <p:ph sz="half" idx="35" hasCustomPrompt="1"/>
          </p:nvPr>
        </p:nvSpPr>
        <p:spPr>
          <a:xfrm>
            <a:off x="3351927" y="2514600"/>
            <a:ext cx="2513945" cy="1976986"/>
          </a:xfrm>
        </p:spPr>
        <p:txBody>
          <a:bodyPr tIns="182880" r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400">
                <a:solidFill>
                  <a:srgbClr val="6C7986"/>
                </a:solidFill>
                <a:latin typeface="+mn-lt"/>
                <a:ea typeface="Inter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5C6491F-95E3-23D5-C7F0-2EA603FAEE6D}"/>
              </a:ext>
            </a:extLst>
          </p:cNvPr>
          <p:cNvSpPr>
            <a:spLocks noGrp="1"/>
          </p:cNvSpPr>
          <p:nvPr>
            <p:ph sz="half" idx="36" hasCustomPrompt="1"/>
          </p:nvPr>
        </p:nvSpPr>
        <p:spPr>
          <a:xfrm>
            <a:off x="6103836" y="2522400"/>
            <a:ext cx="2513945" cy="1976986"/>
          </a:xfrm>
        </p:spPr>
        <p:txBody>
          <a:bodyPr tIns="182880" r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400">
                <a:solidFill>
                  <a:srgbClr val="6C7986"/>
                </a:solidFill>
                <a:latin typeface="+mn-lt"/>
                <a:ea typeface="Inter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FE39998-4EB1-76C9-7121-0F55824955A5}"/>
              </a:ext>
            </a:extLst>
          </p:cNvPr>
          <p:cNvSpPr>
            <a:spLocks noGrp="1"/>
          </p:cNvSpPr>
          <p:nvPr>
            <p:ph sz="half" idx="37" hasCustomPrompt="1"/>
          </p:nvPr>
        </p:nvSpPr>
        <p:spPr>
          <a:xfrm>
            <a:off x="8836893" y="2528953"/>
            <a:ext cx="2513945" cy="1976986"/>
          </a:xfrm>
        </p:spPr>
        <p:txBody>
          <a:bodyPr tIns="182880" r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400">
                <a:solidFill>
                  <a:srgbClr val="6C7986"/>
                </a:solidFill>
                <a:latin typeface="+mn-lt"/>
                <a:ea typeface="Inter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622324940"/>
      </p:ext>
    </p:extLst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urne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64DB7-69B8-53E3-6F0E-740819DC00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311E57"/>
                </a:solidFill>
                <a:latin typeface="+mj-lt"/>
                <a:ea typeface="Inter" panose="02000503000000020004" pitchFamily="2" charset="0"/>
              </a:defRPr>
            </a:lvl1pPr>
          </a:lstStyle>
          <a:p>
            <a:r>
              <a:rPr lang="en-US"/>
              <a:t>Headline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E88F966-9D94-B507-2E2E-243ECA20EB14}"/>
              </a:ext>
            </a:extLst>
          </p:cNvPr>
          <p:cNvCxnSpPr>
            <a:cxnSpLocks/>
          </p:cNvCxnSpPr>
          <p:nvPr userDrawn="1"/>
        </p:nvCxnSpPr>
        <p:spPr>
          <a:xfrm>
            <a:off x="609441" y="4800602"/>
            <a:ext cx="10969943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C3D8781-68A5-C35D-0B5C-D7E308F99581}"/>
              </a:ext>
            </a:extLst>
          </p:cNvPr>
          <p:cNvSpPr/>
          <p:nvPr userDrawn="1"/>
        </p:nvSpPr>
        <p:spPr>
          <a:xfrm>
            <a:off x="1446796" y="4716378"/>
            <a:ext cx="184081" cy="18412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6B50534-8912-F488-1B98-299727704534}"/>
              </a:ext>
            </a:extLst>
          </p:cNvPr>
          <p:cNvSpPr/>
          <p:nvPr userDrawn="1"/>
        </p:nvSpPr>
        <p:spPr>
          <a:xfrm>
            <a:off x="3724246" y="4708536"/>
            <a:ext cx="184081" cy="18412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4AC03FD-8700-9897-5E2F-561981623E53}"/>
              </a:ext>
            </a:extLst>
          </p:cNvPr>
          <p:cNvSpPr/>
          <p:nvPr userDrawn="1"/>
        </p:nvSpPr>
        <p:spPr>
          <a:xfrm>
            <a:off x="6017893" y="4707731"/>
            <a:ext cx="184081" cy="18412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9D00326-0BB5-1A5F-E5B0-1D20FD3C83AF}"/>
              </a:ext>
            </a:extLst>
          </p:cNvPr>
          <p:cNvSpPr/>
          <p:nvPr userDrawn="1"/>
        </p:nvSpPr>
        <p:spPr>
          <a:xfrm>
            <a:off x="8293873" y="4716377"/>
            <a:ext cx="184081" cy="18412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8D4B3424-4CD4-F2DD-3DA6-B42B813C9881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609437" y="2522456"/>
            <a:ext cx="1828324" cy="1976986"/>
          </a:xfrm>
        </p:spPr>
        <p:txBody>
          <a:bodyPr tIns="182880" rIns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rgbClr val="6C7986"/>
                </a:solidFill>
                <a:latin typeface="+mn-lt"/>
                <a:ea typeface="Inter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BCBE279-6146-F8C0-489E-33FB47C7A3DA}"/>
              </a:ext>
            </a:extLst>
          </p:cNvPr>
          <p:cNvSpPr/>
          <p:nvPr userDrawn="1"/>
        </p:nvSpPr>
        <p:spPr>
          <a:xfrm>
            <a:off x="10576813" y="4716376"/>
            <a:ext cx="184081" cy="18412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11D6D17-822B-2D8F-C83E-DA82FA11BEF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673" y="4982885"/>
            <a:ext cx="1828324" cy="1188720"/>
          </a:xfrm>
        </p:spPr>
        <p:txBody>
          <a:bodyPr tIns="91440" bIns="0">
            <a:normAutofit/>
          </a:bodyPr>
          <a:lstStyle>
            <a:lvl1pPr marL="0" indent="0" algn="ctr">
              <a:buNone/>
              <a:defRPr sz="1600">
                <a:solidFill>
                  <a:srgbClr val="6C7986"/>
                </a:solidFill>
              </a:defRPr>
            </a:lvl1pPr>
          </a:lstStyle>
          <a:p>
            <a:pPr lvl="0"/>
            <a:r>
              <a:rPr lang="en-US"/>
              <a:t>Phase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FCF4AD1A-6948-3DD9-B27C-ADB321C65C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02124" y="4982885"/>
            <a:ext cx="1828324" cy="1188720"/>
          </a:xfrm>
        </p:spPr>
        <p:txBody>
          <a:bodyPr tIns="91440" bIns="0">
            <a:normAutofit/>
          </a:bodyPr>
          <a:lstStyle>
            <a:lvl1pPr marL="0" indent="0" algn="ctr">
              <a:buNone/>
              <a:defRPr sz="1600">
                <a:solidFill>
                  <a:srgbClr val="6C7986"/>
                </a:solidFill>
              </a:defRPr>
            </a:lvl1pPr>
          </a:lstStyle>
          <a:p>
            <a:pPr lvl="0"/>
            <a:r>
              <a:rPr lang="en-US"/>
              <a:t>Phase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5C1F01C7-6711-D98D-657C-86FFD32DCEE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95770" y="4982885"/>
            <a:ext cx="1828324" cy="1188720"/>
          </a:xfrm>
        </p:spPr>
        <p:txBody>
          <a:bodyPr tIns="91440" bIns="0">
            <a:normAutofit/>
          </a:bodyPr>
          <a:lstStyle>
            <a:lvl1pPr marL="0" indent="0" algn="ctr">
              <a:buNone/>
              <a:defRPr sz="1600">
                <a:solidFill>
                  <a:srgbClr val="6C7986"/>
                </a:solidFill>
              </a:defRPr>
            </a:lvl1pPr>
          </a:lstStyle>
          <a:p>
            <a:pPr lvl="0"/>
            <a:r>
              <a:rPr lang="en-US"/>
              <a:t>Phase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19F6795-7145-01CE-B99B-FBDA21C3F22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71751" y="4982885"/>
            <a:ext cx="1828324" cy="1188720"/>
          </a:xfrm>
        </p:spPr>
        <p:txBody>
          <a:bodyPr tIns="91440" bIns="0">
            <a:normAutofit/>
          </a:bodyPr>
          <a:lstStyle>
            <a:lvl1pPr marL="0" indent="0" algn="ctr">
              <a:buNone/>
              <a:defRPr sz="1600">
                <a:solidFill>
                  <a:srgbClr val="6C7986"/>
                </a:solidFill>
              </a:defRPr>
            </a:lvl1pPr>
          </a:lstStyle>
          <a:p>
            <a:pPr lvl="0"/>
            <a:r>
              <a:rPr lang="en-US"/>
              <a:t>Phase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22D98CE-482A-0590-5314-A940C7489A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754691" y="4982885"/>
            <a:ext cx="1828324" cy="1188720"/>
          </a:xfrm>
        </p:spPr>
        <p:txBody>
          <a:bodyPr tIns="91440" bIns="0">
            <a:normAutofit/>
          </a:bodyPr>
          <a:lstStyle>
            <a:lvl1pPr marL="0" indent="0" algn="ctr">
              <a:buNone/>
              <a:defRPr sz="1600">
                <a:solidFill>
                  <a:srgbClr val="6C7986"/>
                </a:solidFill>
              </a:defRPr>
            </a:lvl1pPr>
          </a:lstStyle>
          <a:p>
            <a:pPr lvl="0"/>
            <a:r>
              <a:rPr lang="en-US"/>
              <a:t>Phase</a:t>
            </a:r>
          </a:p>
        </p:txBody>
      </p:sp>
      <p:sp>
        <p:nvSpPr>
          <p:cNvPr id="21" name="Text Placeholder 49">
            <a:extLst>
              <a:ext uri="{FF2B5EF4-FFF2-40B4-BE49-F238E27FC236}">
                <a16:creationId xmlns:a16="http://schemas.microsoft.com/office/drawing/2014/main" id="{D47C7531-B707-12B3-3B5F-80FDD536A44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4673" y="2057400"/>
            <a:ext cx="1813092" cy="457200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6" name="Text Placeholder 49">
            <a:extLst>
              <a:ext uri="{FF2B5EF4-FFF2-40B4-BE49-F238E27FC236}">
                <a16:creationId xmlns:a16="http://schemas.microsoft.com/office/drawing/2014/main" id="{E75051A1-C28C-B9FF-D1FE-6323860F181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908214" y="2054871"/>
            <a:ext cx="1813092" cy="457200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1" name="Text Placeholder 49">
            <a:extLst>
              <a:ext uri="{FF2B5EF4-FFF2-40B4-BE49-F238E27FC236}">
                <a16:creationId xmlns:a16="http://schemas.microsoft.com/office/drawing/2014/main" id="{6F9BF235-3745-9281-163A-0D2A1C80D68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80250" y="2057398"/>
            <a:ext cx="1813092" cy="457200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3" name="Text Placeholder 49">
            <a:extLst>
              <a:ext uri="{FF2B5EF4-FFF2-40B4-BE49-F238E27FC236}">
                <a16:creationId xmlns:a16="http://schemas.microsoft.com/office/drawing/2014/main" id="{533E46F0-5CAA-BF8D-19FF-D2AA50FF194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467519" y="2054871"/>
            <a:ext cx="1813092" cy="457200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5" name="Text Placeholder 49">
            <a:extLst>
              <a:ext uri="{FF2B5EF4-FFF2-40B4-BE49-F238E27FC236}">
                <a16:creationId xmlns:a16="http://schemas.microsoft.com/office/drawing/2014/main" id="{E8E8A702-D08A-314C-58E4-65FD6073CCF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58676" y="2054466"/>
            <a:ext cx="1813092" cy="457200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id="{8CBC449B-49F0-F029-76DF-DD1637E8FE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0CAA698-AD4D-3BFD-1BA9-302769D441EE}"/>
              </a:ext>
            </a:extLst>
          </p:cNvPr>
          <p:cNvSpPr>
            <a:spLocks noGrp="1"/>
          </p:cNvSpPr>
          <p:nvPr>
            <p:ph sz="half" idx="37" hasCustomPrompt="1"/>
          </p:nvPr>
        </p:nvSpPr>
        <p:spPr>
          <a:xfrm>
            <a:off x="2902001" y="2514600"/>
            <a:ext cx="1828324" cy="1976986"/>
          </a:xfrm>
        </p:spPr>
        <p:txBody>
          <a:bodyPr tIns="182880" rIns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rgbClr val="6C7986"/>
                </a:solidFill>
                <a:latin typeface="+mn-lt"/>
                <a:ea typeface="Inter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CE1036-EF86-858B-79E2-781EB050E663}"/>
              </a:ext>
            </a:extLst>
          </p:cNvPr>
          <p:cNvSpPr>
            <a:spLocks noGrp="1"/>
          </p:cNvSpPr>
          <p:nvPr>
            <p:ph sz="half" idx="38" hasCustomPrompt="1"/>
          </p:nvPr>
        </p:nvSpPr>
        <p:spPr>
          <a:xfrm>
            <a:off x="5170314" y="2528586"/>
            <a:ext cx="1828324" cy="1976986"/>
          </a:xfrm>
        </p:spPr>
        <p:txBody>
          <a:bodyPr tIns="182880" rIns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rgbClr val="6C7986"/>
                </a:solidFill>
                <a:latin typeface="+mn-lt"/>
                <a:ea typeface="Inter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C863667-3257-728E-DC1D-F6CE39EAB181}"/>
              </a:ext>
            </a:extLst>
          </p:cNvPr>
          <p:cNvSpPr>
            <a:spLocks noGrp="1"/>
          </p:cNvSpPr>
          <p:nvPr>
            <p:ph sz="half" idx="39" hasCustomPrompt="1"/>
          </p:nvPr>
        </p:nvSpPr>
        <p:spPr>
          <a:xfrm>
            <a:off x="7452938" y="2511666"/>
            <a:ext cx="1828324" cy="1976986"/>
          </a:xfrm>
        </p:spPr>
        <p:txBody>
          <a:bodyPr tIns="182880" rIns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rgbClr val="6C7986"/>
                </a:solidFill>
                <a:latin typeface="+mn-lt"/>
                <a:ea typeface="Inter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42A3A96-79D5-2EB5-99AF-5ECC51B321D5}"/>
              </a:ext>
            </a:extLst>
          </p:cNvPr>
          <p:cNvSpPr>
            <a:spLocks noGrp="1"/>
          </p:cNvSpPr>
          <p:nvPr>
            <p:ph sz="half" idx="40" hasCustomPrompt="1"/>
          </p:nvPr>
        </p:nvSpPr>
        <p:spPr>
          <a:xfrm>
            <a:off x="9743444" y="2525442"/>
            <a:ext cx="1828324" cy="1976986"/>
          </a:xfrm>
        </p:spPr>
        <p:txBody>
          <a:bodyPr tIns="182880" rIns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rgbClr val="6C7986"/>
                </a:solidFill>
                <a:latin typeface="+mn-lt"/>
                <a:ea typeface="Inter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852953184"/>
      </p:ext>
    </p:extLst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ble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89D0656-72DA-2C3E-506E-46EB617BFE9E}"/>
              </a:ext>
            </a:extLst>
          </p:cNvPr>
          <p:cNvSpPr>
            <a:spLocks noGrp="1"/>
          </p:cNvSpPr>
          <p:nvPr>
            <p:ph type="pic" idx="31" hasCustomPrompt="1"/>
          </p:nvPr>
        </p:nvSpPr>
        <p:spPr>
          <a:xfrm>
            <a:off x="6094412" y="1"/>
            <a:ext cx="6094413" cy="6857999"/>
          </a:xfrm>
          <a:solidFill>
            <a:schemeClr val="tx1"/>
          </a:solidFill>
        </p:spPr>
        <p:txBody>
          <a:bodyPr lIns="457200" tIns="457200" rIns="457200" bIns="457200" anchor="t"/>
          <a:lstStyle>
            <a:lvl1pPr marL="0" indent="0" algn="ctr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Use gray scale images to show the problem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80BE02-1946-809E-8FCD-A212EAAAA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5027890" cy="5486400"/>
          </a:xfrm>
          <a:prstGeom prst="rect">
            <a:avLst/>
          </a:prstGeom>
        </p:spPr>
        <p:txBody>
          <a:bodyPr wrap="square" tIns="0" bIns="0" anchor="ctr">
            <a:noAutofit/>
          </a:bodyPr>
          <a:lstStyle>
            <a:lvl1pPr>
              <a:lnSpc>
                <a:spcPct val="100000"/>
              </a:lnSpc>
              <a:defRPr sz="3199">
                <a:solidFill>
                  <a:srgbClr val="311E57"/>
                </a:solidFill>
              </a:defRPr>
            </a:lvl1pPr>
          </a:lstStyle>
          <a:p>
            <a:r>
              <a:rPr lang="en-US"/>
              <a:t>Define the problem</a:t>
            </a:r>
          </a:p>
        </p:txBody>
      </p:sp>
    </p:spTree>
    <p:extLst>
      <p:ext uri="{BB962C8B-B14F-4D97-AF65-F5344CB8AC3E}">
        <p14:creationId xmlns:p14="http://schemas.microsoft.com/office/powerpoint/2010/main" val="32861330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ble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F34991-B363-D1F8-0155-72D814D04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1828800"/>
            <a:ext cx="4113728" cy="2514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0DC290-4B1C-5400-5D4E-B12A64D97A8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88825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  <a:gd name="connsiteX4" fmla="*/ 0 w 12192000"/>
              <a:gd name="connsiteY4" fmla="*/ 4571999 h 6857999"/>
              <a:gd name="connsiteX5" fmla="*/ 5181600 w 12192000"/>
              <a:gd name="connsiteY5" fmla="*/ 4571999 h 6857999"/>
              <a:gd name="connsiteX6" fmla="*/ 5181600 w 12192000"/>
              <a:gd name="connsiteY6" fmla="*/ 1600199 h 6857999"/>
              <a:gd name="connsiteX7" fmla="*/ 0 w 12192000"/>
              <a:gd name="connsiteY7" fmla="*/ 16001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lnTo>
                  <a:pt x="0" y="4571999"/>
                </a:lnTo>
                <a:lnTo>
                  <a:pt x="5181600" y="4571999"/>
                </a:lnTo>
                <a:lnTo>
                  <a:pt x="5181600" y="1600199"/>
                </a:lnTo>
                <a:lnTo>
                  <a:pt x="0" y="1600199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22853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Use gray scale images to show the problem</a:t>
            </a:r>
          </a:p>
        </p:txBody>
      </p:sp>
    </p:spTree>
    <p:extLst>
      <p:ext uri="{BB962C8B-B14F-4D97-AF65-F5344CB8AC3E}">
        <p14:creationId xmlns:p14="http://schemas.microsoft.com/office/powerpoint/2010/main" val="36551981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ble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2476E46B-718B-E6C4-8B76-A142D1F5592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2514600"/>
            <a:ext cx="4113728" cy="3657600"/>
          </a:xfrm>
        </p:spPr>
        <p:txBody>
          <a:bodyPr tIns="182880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482F22-4DD0-02A5-70BC-118BF1C4963C}"/>
              </a:ext>
            </a:extLst>
          </p:cNvPr>
          <p:cNvSpPr>
            <a:spLocks noGrp="1"/>
          </p:cNvSpPr>
          <p:nvPr>
            <p:ph type="pic" idx="31" hasCustomPrompt="1"/>
          </p:nvPr>
        </p:nvSpPr>
        <p:spPr>
          <a:xfrm>
            <a:off x="5173624" y="1"/>
            <a:ext cx="7015202" cy="6857999"/>
          </a:xfrm>
          <a:solidFill>
            <a:schemeClr val="tx1"/>
          </a:solidFill>
        </p:spPr>
        <p:txBody>
          <a:bodyPr lIns="457200" tIns="457200" rIns="457200" bIns="457200" anchor="t"/>
          <a:lstStyle>
            <a:lvl1pPr marL="0" indent="0" algn="ctr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Use gray scale images to show the problem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6AA983-CD04-E16D-307E-4E6E3AC2C9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4113728" cy="1828800"/>
          </a:xfrm>
          <a:prstGeom prst="rect">
            <a:avLst/>
          </a:prstGeom>
        </p:spPr>
        <p:txBody>
          <a:bodyPr wrap="square" tIns="0" bIns="0" anchor="ctr">
            <a:noAutofit/>
          </a:bodyPr>
          <a:lstStyle>
            <a:lvl1pPr>
              <a:lnSpc>
                <a:spcPct val="100000"/>
              </a:lnSpc>
              <a:defRPr sz="3199">
                <a:solidFill>
                  <a:srgbClr val="311E57"/>
                </a:solidFill>
              </a:defRPr>
            </a:lvl1pPr>
          </a:lstStyle>
          <a:p>
            <a:r>
              <a:rPr lang="en-US"/>
              <a:t>Define the problem</a:t>
            </a:r>
          </a:p>
        </p:txBody>
      </p:sp>
    </p:spTree>
    <p:extLst>
      <p:ext uri="{BB962C8B-B14F-4D97-AF65-F5344CB8AC3E}">
        <p14:creationId xmlns:p14="http://schemas.microsoft.com/office/powerpoint/2010/main" val="5888847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1A53C9E-D002-4B60-EFA5-7CFF0B2DA17F}"/>
              </a:ext>
            </a:extLst>
          </p:cNvPr>
          <p:cNvSpPr/>
          <p:nvPr userDrawn="1"/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4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02DBB9-7ECB-6301-753D-6B384C0ED4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4989800" cy="2743200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>
              <a:defRPr sz="3199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55D0DE3-AEC6-30BD-F148-6D0C1E2CEFE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4412" y="0"/>
            <a:ext cx="6094412" cy="6858000"/>
          </a:xfrm>
        </p:spPr>
        <p:txBody>
          <a:bodyPr wrap="square" lIns="457200" tIns="731520" rIns="457200" bIns="731520">
            <a:normAutofit/>
          </a:bodyPr>
          <a:lstStyle>
            <a:lvl1pPr marL="0" indent="0">
              <a:buNone/>
              <a:defRPr sz="2399">
                <a:solidFill>
                  <a:srgbClr val="758390"/>
                </a:solidFill>
              </a:defRPr>
            </a:lvl1pPr>
            <a:lvl2pPr marL="457063" indent="0">
              <a:buNone/>
              <a:defRPr sz="1999"/>
            </a:lvl2pPr>
            <a:lvl3pPr marL="914126" indent="0">
              <a:buNone/>
              <a:defRPr sz="1799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Next steps or picture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62EAA2A-CD2E-827E-8B1D-2AA9A9BA784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3429000"/>
            <a:ext cx="4989800" cy="1828800"/>
          </a:xfrm>
        </p:spPr>
        <p:txBody>
          <a:bodyPr wrap="square" tIns="91440"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FA4969BD-F6A3-B3FF-14F4-B18654B1D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685800"/>
            <a:ext cx="4989800" cy="457200"/>
          </a:xfrm>
        </p:spPr>
        <p:txBody>
          <a:bodyPr wrap="square" tIns="0" b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799" b="1">
                <a:solidFill>
                  <a:schemeClr val="bg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Message</a:t>
            </a:r>
          </a:p>
        </p:txBody>
      </p:sp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1CB2B22-644D-9AC6-DE13-1EC3C31826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240" y="5446441"/>
            <a:ext cx="1966907" cy="5551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22E302-2C28-E8DD-140F-9821E64374EB}"/>
              </a:ext>
            </a:extLst>
          </p:cNvPr>
          <p:cNvSpPr txBox="1"/>
          <p:nvPr userDrawn="1"/>
        </p:nvSpPr>
        <p:spPr>
          <a:xfrm>
            <a:off x="609441" y="5925980"/>
            <a:ext cx="2285405" cy="24622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r>
              <a:rPr lang="en-US" sz="1300" b="1">
                <a:solidFill>
                  <a:schemeClr val="bg1"/>
                </a:solidFill>
                <a:latin typeface="+mj-lt"/>
              </a:rPr>
              <a:t>Go Beyond Workflows ™️</a:t>
            </a:r>
          </a:p>
        </p:txBody>
      </p:sp>
    </p:spTree>
    <p:extLst>
      <p:ext uri="{BB962C8B-B14F-4D97-AF65-F5344CB8AC3E}">
        <p14:creationId xmlns:p14="http://schemas.microsoft.com/office/powerpoint/2010/main" val="3719563034"/>
      </p:ext>
    </p:extLst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Next Step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1A53C9E-D002-4B60-EFA5-7CFF0B2DA17F}"/>
              </a:ext>
            </a:extLst>
          </p:cNvPr>
          <p:cNvSpPr/>
          <p:nvPr userDrawn="1"/>
        </p:nvSpPr>
        <p:spPr>
          <a:xfrm>
            <a:off x="0" y="0"/>
            <a:ext cx="701333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4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02DBB9-7ECB-6301-753D-6B384C0ED4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1143000"/>
            <a:ext cx="5942052" cy="2286000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>
              <a:defRPr sz="3199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55D0DE3-AEC6-30BD-F148-6D0C1E2CEFE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465656" y="685800"/>
            <a:ext cx="4113728" cy="5486401"/>
          </a:xfrm>
        </p:spPr>
        <p:txBody>
          <a:bodyPr wrap="square" anchor="ctr">
            <a:normAutofit/>
          </a:bodyPr>
          <a:lstStyle>
            <a:lvl1pPr marL="0" indent="0" algn="ctr">
              <a:buNone/>
              <a:defRPr sz="2399">
                <a:solidFill>
                  <a:srgbClr val="758390"/>
                </a:solidFill>
              </a:defRPr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Next step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D6414E-0FC1-4665-DDD9-A85C0D3F0C59}"/>
              </a:ext>
            </a:extLst>
          </p:cNvPr>
          <p:cNvSpPr txBox="1"/>
          <p:nvPr userDrawn="1"/>
        </p:nvSpPr>
        <p:spPr>
          <a:xfrm>
            <a:off x="609442" y="685800"/>
            <a:ext cx="5547708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600" b="1" i="0">
                <a:solidFill>
                  <a:schemeClr val="bg1"/>
                </a:solidFill>
                <a:latin typeface="+mj-lt"/>
                <a:ea typeface="Inter" panose="02000503000000020004" pitchFamily="2" charset="0"/>
              </a:rPr>
              <a:t>Next Steps</a:t>
            </a: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5BC52B8-E3C1-21C4-019B-66891A671B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240" y="5446441"/>
            <a:ext cx="1966907" cy="5551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B51127-3E7B-A620-0F19-6F967143E31E}"/>
              </a:ext>
            </a:extLst>
          </p:cNvPr>
          <p:cNvSpPr txBox="1"/>
          <p:nvPr userDrawn="1"/>
        </p:nvSpPr>
        <p:spPr>
          <a:xfrm>
            <a:off x="609441" y="5925980"/>
            <a:ext cx="2285405" cy="24622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r>
              <a:rPr lang="en-US" sz="1300" b="1">
                <a:solidFill>
                  <a:schemeClr val="bg1"/>
                </a:solidFill>
                <a:latin typeface="+mj-lt"/>
              </a:rPr>
              <a:t>Go Beyond Workflows ™️</a:t>
            </a:r>
          </a:p>
        </p:txBody>
      </p:sp>
    </p:spTree>
    <p:extLst>
      <p:ext uri="{BB962C8B-B14F-4D97-AF65-F5344CB8AC3E}">
        <p14:creationId xmlns:p14="http://schemas.microsoft.com/office/powerpoint/2010/main" val="3307281200"/>
      </p:ext>
    </p:extLst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Connect with U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1A53C9E-D002-4B60-EFA5-7CFF0B2DA17F}"/>
              </a:ext>
            </a:extLst>
          </p:cNvPr>
          <p:cNvSpPr/>
          <p:nvPr userDrawn="1"/>
        </p:nvSpPr>
        <p:spPr>
          <a:xfrm>
            <a:off x="0" y="0"/>
            <a:ext cx="700857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4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02DBB9-7ECB-6301-753D-6B384C0ED4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4989800" cy="2743200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>
              <a:defRPr sz="3199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62EAA2A-CD2E-827E-8B1D-2AA9A9BA784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3429000"/>
            <a:ext cx="4989800" cy="1828800"/>
          </a:xfrm>
        </p:spPr>
        <p:txBody>
          <a:bodyPr wrap="square" tIns="91440"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FA4969BD-F6A3-B3FF-14F4-B18654B1D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685800"/>
            <a:ext cx="4989800" cy="457200"/>
          </a:xfrm>
        </p:spPr>
        <p:txBody>
          <a:bodyPr wrap="square" tIns="0" b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799" b="1">
                <a:solidFill>
                  <a:schemeClr val="bg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Message</a:t>
            </a:r>
          </a:p>
        </p:txBody>
      </p:sp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1CB2B22-644D-9AC6-DE13-1EC3C31826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240" y="5446441"/>
            <a:ext cx="1966907" cy="5551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22E302-2C28-E8DD-140F-9821E64374EB}"/>
              </a:ext>
            </a:extLst>
          </p:cNvPr>
          <p:cNvSpPr txBox="1"/>
          <p:nvPr userDrawn="1"/>
        </p:nvSpPr>
        <p:spPr>
          <a:xfrm>
            <a:off x="609441" y="5925980"/>
            <a:ext cx="2285405" cy="24622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r>
              <a:rPr lang="en-US" sz="1300" b="1">
                <a:solidFill>
                  <a:schemeClr val="bg1"/>
                </a:solidFill>
                <a:latin typeface="+mj-lt"/>
              </a:rPr>
              <a:t>Go Beyond Workflows ™️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E45EAEF8-33DF-4EEA-99BD-141EEE183314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7465656" y="4800600"/>
            <a:ext cx="4113728" cy="457200"/>
          </a:xfrm>
        </p:spPr>
        <p:txBody>
          <a:bodyPr wrap="square" tIns="0" anchor="ctr"/>
          <a:lstStyle>
            <a:lvl1pPr marL="0" indent="0" algn="ctr">
              <a:lnSpc>
                <a:spcPct val="150000"/>
              </a:lnSpc>
              <a:buNone/>
              <a:defRPr sz="1600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4184D200-7686-F42E-59B5-EF77FFB069F3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008575" y="0"/>
            <a:ext cx="5165663" cy="4572000"/>
          </a:xfrm>
          <a:solidFill>
            <a:schemeClr val="tx1"/>
          </a:solidFill>
        </p:spPr>
        <p:txBody>
          <a:bodyPr anchor="t"/>
          <a:lstStyle>
            <a:lvl1pPr marL="0" indent="0" algn="ctr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Headshot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3B5E569-E430-BBFF-0F6C-C23A83F54805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7465656" y="5266834"/>
            <a:ext cx="4113728" cy="457200"/>
          </a:xfrm>
        </p:spPr>
        <p:txBody>
          <a:bodyPr wrap="square" tIns="0" anchor="ctr"/>
          <a:lstStyle>
            <a:lvl1pPr marL="0" indent="0" algn="ctr">
              <a:lnSpc>
                <a:spcPct val="150000"/>
              </a:lnSpc>
              <a:buNone/>
              <a:defRPr sz="1600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699F397-F20E-FB5B-ADF9-3E4F1FDF7F30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7465656" y="5715000"/>
            <a:ext cx="4113728" cy="457200"/>
          </a:xfrm>
        </p:spPr>
        <p:txBody>
          <a:bodyPr wrap="square" tIns="0" anchor="ctr"/>
          <a:lstStyle>
            <a:lvl1pPr marL="0" indent="0" algn="ctr">
              <a:lnSpc>
                <a:spcPct val="150000"/>
              </a:lnSpc>
              <a:buNone/>
              <a:defRPr sz="1600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001642515"/>
      </p:ext>
    </p:extLst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R Co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A0A6024-9CBA-CFF6-6BBB-26081CC529F4}"/>
              </a:ext>
            </a:extLst>
          </p:cNvPr>
          <p:cNvSpPr/>
          <p:nvPr userDrawn="1"/>
        </p:nvSpPr>
        <p:spPr>
          <a:xfrm>
            <a:off x="3351927" y="0"/>
            <a:ext cx="8836898" cy="64008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A530DE-3443-3A15-C7D0-7B59B16B9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170" y="2286000"/>
            <a:ext cx="6399133" cy="228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276E5FE-E260-09B8-8166-BEFA9958ED68}"/>
              </a:ext>
            </a:extLst>
          </p:cNvPr>
          <p:cNvSpPr/>
          <p:nvPr userDrawn="1"/>
        </p:nvSpPr>
        <p:spPr>
          <a:xfrm>
            <a:off x="2437765" y="2514600"/>
            <a:ext cx="1828324" cy="1828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510AAC4-01A6-B230-FE39-943B2D6F8B1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666305" y="2743200"/>
            <a:ext cx="1371243" cy="1371600"/>
          </a:xfrm>
          <a:solidFill>
            <a:schemeClr val="tx1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QR Code</a:t>
            </a:r>
          </a:p>
        </p:txBody>
      </p:sp>
    </p:spTree>
    <p:extLst>
      <p:ext uri="{BB962C8B-B14F-4D97-AF65-F5344CB8AC3E}">
        <p14:creationId xmlns:p14="http://schemas.microsoft.com/office/powerpoint/2010/main" val="87433445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/40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7DF1D0-97B8-6469-1322-3AD7A966AE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7008574" cy="6401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6BD4ED-BD8C-FF18-CB00-882DD8F787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2"/>
            <a:ext cx="5942052" cy="114299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199">
                <a:solidFill>
                  <a:srgbClr val="FFFFFF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B63F6-88C2-FB0D-1529-052323F830B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828800"/>
            <a:ext cx="5942052" cy="4343400"/>
          </a:xfrm>
        </p:spPr>
        <p:txBody>
          <a:bodyPr tIns="182880"/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EA860576-5291-FCFB-F0B3-BD5522B9E7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5942052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rgbClr val="FFFFFF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3BBCDB36-94CC-DA2F-862C-791EFBCA0D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08574" y="0"/>
            <a:ext cx="5180251" cy="6400800"/>
          </a:xfrm>
          <a:solidFill>
            <a:schemeClr val="tx1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9" name="Google Shape;57;p1">
            <a:extLst>
              <a:ext uri="{FF2B5EF4-FFF2-40B4-BE49-F238E27FC236}">
                <a16:creationId xmlns:a16="http://schemas.microsoft.com/office/drawing/2014/main" id="{068D8C2C-1408-8AB8-73E4-BB64D769F5D9}"/>
              </a:ext>
            </a:extLst>
          </p:cNvPr>
          <p:cNvGrpSpPr/>
          <p:nvPr userDrawn="1"/>
        </p:nvGrpSpPr>
        <p:grpSpPr>
          <a:xfrm rot="16200000" flipH="1">
            <a:off x="-3163198" y="3161004"/>
            <a:ext cx="6400800" cy="74404"/>
            <a:chOff x="-600" y="0"/>
            <a:chExt cx="7289973" cy="267900"/>
          </a:xfrm>
        </p:grpSpPr>
        <p:sp>
          <p:nvSpPr>
            <p:cNvPr id="10" name="Google Shape;58;p1">
              <a:extLst>
                <a:ext uri="{FF2B5EF4-FFF2-40B4-BE49-F238E27FC236}">
                  <a16:creationId xmlns:a16="http://schemas.microsoft.com/office/drawing/2014/main" id="{7BFC9885-E731-8BE2-1DDB-754B029008F9}"/>
                </a:ext>
              </a:extLst>
            </p:cNvPr>
            <p:cNvSpPr/>
            <p:nvPr/>
          </p:nvSpPr>
          <p:spPr>
            <a:xfrm>
              <a:off x="-600" y="0"/>
              <a:ext cx="1220400" cy="267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9;p1">
              <a:extLst>
                <a:ext uri="{FF2B5EF4-FFF2-40B4-BE49-F238E27FC236}">
                  <a16:creationId xmlns:a16="http://schemas.microsoft.com/office/drawing/2014/main" id="{61B369D2-FC0C-0592-AD8D-CB19D911E969}"/>
                </a:ext>
              </a:extLst>
            </p:cNvPr>
            <p:cNvSpPr/>
            <p:nvPr/>
          </p:nvSpPr>
          <p:spPr>
            <a:xfrm>
              <a:off x="1219800" y="0"/>
              <a:ext cx="1220400" cy="267900"/>
            </a:xfrm>
            <a:prstGeom prst="rect">
              <a:avLst/>
            </a:prstGeom>
            <a:solidFill>
              <a:srgbClr val="E64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60;p1">
              <a:extLst>
                <a:ext uri="{FF2B5EF4-FFF2-40B4-BE49-F238E27FC236}">
                  <a16:creationId xmlns:a16="http://schemas.microsoft.com/office/drawing/2014/main" id="{30048D2C-37D9-23C2-68A4-13CED38FF1F7}"/>
                </a:ext>
              </a:extLst>
            </p:cNvPr>
            <p:cNvSpPr/>
            <p:nvPr/>
          </p:nvSpPr>
          <p:spPr>
            <a:xfrm>
              <a:off x="2438400" y="0"/>
              <a:ext cx="1220400" cy="267900"/>
            </a:xfrm>
            <a:prstGeom prst="rect">
              <a:avLst/>
            </a:prstGeom>
            <a:solidFill>
              <a:srgbClr val="1EA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61;p1">
              <a:extLst>
                <a:ext uri="{FF2B5EF4-FFF2-40B4-BE49-F238E27FC236}">
                  <a16:creationId xmlns:a16="http://schemas.microsoft.com/office/drawing/2014/main" id="{27559BAA-B783-9BBB-6951-A58024C2CAD1}"/>
                </a:ext>
              </a:extLst>
            </p:cNvPr>
            <p:cNvSpPr/>
            <p:nvPr/>
          </p:nvSpPr>
          <p:spPr>
            <a:xfrm>
              <a:off x="3658800" y="0"/>
              <a:ext cx="1220400" cy="267900"/>
            </a:xfrm>
            <a:prstGeom prst="rect">
              <a:avLst/>
            </a:prstGeom>
            <a:solidFill>
              <a:srgbClr val="FFB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62;p1">
              <a:extLst>
                <a:ext uri="{FF2B5EF4-FFF2-40B4-BE49-F238E27FC236}">
                  <a16:creationId xmlns:a16="http://schemas.microsoft.com/office/drawing/2014/main" id="{EBD3712F-3780-5BF3-D45C-3436BC9CFC68}"/>
                </a:ext>
              </a:extLst>
            </p:cNvPr>
            <p:cNvSpPr/>
            <p:nvPr/>
          </p:nvSpPr>
          <p:spPr>
            <a:xfrm>
              <a:off x="4868975" y="0"/>
              <a:ext cx="1220400" cy="267900"/>
            </a:xfrm>
            <a:prstGeom prst="rect">
              <a:avLst/>
            </a:prstGeom>
            <a:solidFill>
              <a:srgbClr val="BC9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63;p1">
              <a:extLst>
                <a:ext uri="{FF2B5EF4-FFF2-40B4-BE49-F238E27FC236}">
                  <a16:creationId xmlns:a16="http://schemas.microsoft.com/office/drawing/2014/main" id="{8B49BF71-CE33-A817-5175-47F811A76FDB}"/>
                </a:ext>
              </a:extLst>
            </p:cNvPr>
            <p:cNvSpPr/>
            <p:nvPr/>
          </p:nvSpPr>
          <p:spPr>
            <a:xfrm>
              <a:off x="6089373" y="0"/>
              <a:ext cx="1200000" cy="267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7141844"/>
      </p:ext>
    </p:extLst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EC1D0B-9AB4-7C02-0D26-155655F57E02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723170" y="0"/>
            <a:ext cx="7465655" cy="6400800"/>
          </a:xfrm>
          <a:solidFill>
            <a:schemeClr val="tx1"/>
          </a:solidFill>
        </p:spPr>
        <p:txBody>
          <a:bodyPr anchor="t"/>
          <a:lstStyle>
            <a:lvl1pPr marL="0" indent="0" algn="ctr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Picture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97280-E565-1490-812C-52B8B13A3CE4}"/>
              </a:ext>
            </a:extLst>
          </p:cNvPr>
          <p:cNvSpPr txBox="1"/>
          <p:nvPr userDrawn="1"/>
        </p:nvSpPr>
        <p:spPr>
          <a:xfrm>
            <a:off x="0" y="2286000"/>
            <a:ext cx="4723170" cy="228600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5398" b="1" i="0">
                <a:solidFill>
                  <a:schemeClr val="tx2"/>
                </a:solidFill>
                <a:latin typeface="+mj-lt"/>
                <a:ea typeface="Inter" panose="02000503000000020004" pitchFamily="2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93039197"/>
      </p:ext>
    </p:extLst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ounded Rectangle 15">
            <a:extLst>
              <a:ext uri="{FF2B5EF4-FFF2-40B4-BE49-F238E27FC236}">
                <a16:creationId xmlns:a16="http://schemas.microsoft.com/office/drawing/2014/main" id="{7FC08A43-2EC9-90B6-0E49-5C184AF2EDD0}"/>
              </a:ext>
            </a:extLst>
          </p:cNvPr>
          <p:cNvSpPr/>
          <p:nvPr userDrawn="1"/>
        </p:nvSpPr>
        <p:spPr>
          <a:xfrm>
            <a:off x="9286580" y="2624138"/>
            <a:ext cx="804462" cy="80486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b="0" i="0">
                <a:solidFill>
                  <a:srgbClr val="1D1C1D"/>
                </a:solidFill>
                <a:effectLst/>
                <a:latin typeface="+mn-lt"/>
                <a:ea typeface="Inter" panose="02000503000000020004" pitchFamily="2" charset="0"/>
                <a:cs typeface="Arial" panose="020B0604020202020204" pitchFamily="34" charset="0"/>
              </a:rPr>
              <a:t> </a:t>
            </a:r>
            <a:r>
              <a:rPr lang="en-US" sz="1200" b="0" i="0">
                <a:solidFill>
                  <a:schemeClr val="tx2"/>
                </a:solidFill>
                <a:effectLst/>
                <a:latin typeface="+mn-lt"/>
                <a:ea typeface="Inter" panose="02000503000000020004" pitchFamily="2" charset="0"/>
                <a:cs typeface="Arial" panose="020B0604020202020204" pitchFamily="34" charset="0"/>
              </a:rPr>
              <a:t>E1E4E7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EA569AE-91AE-D038-F8CB-8B8B7B3FF7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</p:spPr>
        <p:txBody>
          <a:bodyPr vert="horz" wrap="square" lIns="0" tIns="45720" rIns="0" bIns="91440" rtlCol="0" anchor="t">
            <a:normAutofit/>
          </a:bodyPr>
          <a:lstStyle>
            <a:lvl1pPr>
              <a:defRPr b="1" i="0">
                <a:latin typeface="+mj-lt"/>
                <a:ea typeface="Inter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Colors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344A932-AD7E-019A-5C9E-0AA20F8D163A}"/>
              </a:ext>
            </a:extLst>
          </p:cNvPr>
          <p:cNvSpPr/>
          <p:nvPr userDrawn="1"/>
        </p:nvSpPr>
        <p:spPr>
          <a:xfrm>
            <a:off x="4383350" y="4726096"/>
            <a:ext cx="804462" cy="80486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+mn-lt"/>
                <a:ea typeface="Inter" panose="02000503000000020004" pitchFamily="2" charset="0"/>
              </a:rPr>
              <a:t>BCABDD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48518BB-9EB1-630C-8AA2-B9F2E726651F}"/>
              </a:ext>
            </a:extLst>
          </p:cNvPr>
          <p:cNvSpPr/>
          <p:nvPr userDrawn="1"/>
        </p:nvSpPr>
        <p:spPr>
          <a:xfrm>
            <a:off x="3469189" y="4726097"/>
            <a:ext cx="804462" cy="80486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>
                <a:latin typeface="+mn-lt"/>
                <a:ea typeface="Inter" panose="02000503000000020004" pitchFamily="2" charset="0"/>
              </a:rPr>
              <a:t>9A81CC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8983BDB-B3D2-ADA7-EC04-80FFA8CA4680}"/>
              </a:ext>
            </a:extLst>
          </p:cNvPr>
          <p:cNvSpPr/>
          <p:nvPr userDrawn="1"/>
        </p:nvSpPr>
        <p:spPr>
          <a:xfrm>
            <a:off x="1640865" y="4726099"/>
            <a:ext cx="804462" cy="80486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>
                <a:latin typeface="+mn-lt"/>
                <a:ea typeface="Inter" panose="02000503000000020004" pitchFamily="2" charset="0"/>
              </a:rPr>
              <a:t>452E72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FBBC327-5B5F-8CE5-F797-ACA521A88711}"/>
              </a:ext>
            </a:extLst>
          </p:cNvPr>
          <p:cNvSpPr/>
          <p:nvPr userDrawn="1"/>
        </p:nvSpPr>
        <p:spPr>
          <a:xfrm>
            <a:off x="726703" y="4726100"/>
            <a:ext cx="804462" cy="80486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>
                <a:latin typeface="+mn-lt"/>
                <a:ea typeface="Inter" panose="02000503000000020004" pitchFamily="2" charset="0"/>
              </a:rPr>
              <a:t>2E1F4C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83143A6-4F47-CC1A-F463-830CBB79560D}"/>
              </a:ext>
            </a:extLst>
          </p:cNvPr>
          <p:cNvSpPr/>
          <p:nvPr userDrawn="1"/>
        </p:nvSpPr>
        <p:spPr>
          <a:xfrm>
            <a:off x="2555027" y="4726098"/>
            <a:ext cx="804462" cy="80486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>
                <a:latin typeface="+mn-lt"/>
                <a:ea typeface="Inter" panose="02000503000000020004" pitchFamily="2" charset="0"/>
              </a:rPr>
              <a:t>5C3E98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A9B7E72-04D3-9DF9-A92C-0494578A748B}"/>
              </a:ext>
            </a:extLst>
          </p:cNvPr>
          <p:cNvSpPr/>
          <p:nvPr userDrawn="1"/>
        </p:nvSpPr>
        <p:spPr>
          <a:xfrm>
            <a:off x="5297512" y="4726096"/>
            <a:ext cx="804462" cy="8048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>
                <a:solidFill>
                  <a:schemeClr val="tx2"/>
                </a:solidFill>
                <a:latin typeface="+mn-lt"/>
                <a:ea typeface="Inter" panose="02000503000000020004" pitchFamily="2" charset="0"/>
              </a:rPr>
              <a:t>DDD5EE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2438120-120B-A5B8-310C-92E5FE0B3BBC}"/>
              </a:ext>
            </a:extLst>
          </p:cNvPr>
          <p:cNvSpPr/>
          <p:nvPr userDrawn="1"/>
        </p:nvSpPr>
        <p:spPr>
          <a:xfrm>
            <a:off x="596592" y="4343400"/>
            <a:ext cx="5615080" cy="1294210"/>
          </a:xfrm>
          <a:prstGeom prst="roundRect">
            <a:avLst/>
          </a:prstGeom>
          <a:noFill/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1400">
                <a:solidFill>
                  <a:schemeClr val="tx2"/>
                </a:solidFill>
                <a:latin typeface="+mn-lt"/>
                <a:ea typeface="Inter" panose="02000503000000020004" pitchFamily="2" charset="0"/>
              </a:rPr>
              <a:t>Shades of Primary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6662229-28D9-6803-EC1A-244FF1B80BDF}"/>
              </a:ext>
            </a:extLst>
          </p:cNvPr>
          <p:cNvSpPr/>
          <p:nvPr userDrawn="1"/>
        </p:nvSpPr>
        <p:spPr>
          <a:xfrm>
            <a:off x="2921904" y="2624138"/>
            <a:ext cx="804462" cy="80486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>
                <a:latin typeface="+mn-lt"/>
                <a:ea typeface="Inter" panose="02000503000000020004" pitchFamily="2" charset="0"/>
              </a:rPr>
              <a:t>E64680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D726382-B6E1-0AD5-C9A6-DC7B3C77F6A7}"/>
              </a:ext>
            </a:extLst>
          </p:cNvPr>
          <p:cNvSpPr/>
          <p:nvPr userDrawn="1"/>
        </p:nvSpPr>
        <p:spPr>
          <a:xfrm>
            <a:off x="3829876" y="2624138"/>
            <a:ext cx="804462" cy="80486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>
                <a:latin typeface="+mn-lt"/>
                <a:ea typeface="Inter" panose="02000503000000020004" pitchFamily="2" charset="0"/>
              </a:rPr>
              <a:t>BC93FF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7E1486D-5466-67D1-296D-2D3548B7B5C7}"/>
              </a:ext>
            </a:extLst>
          </p:cNvPr>
          <p:cNvSpPr/>
          <p:nvPr userDrawn="1"/>
        </p:nvSpPr>
        <p:spPr>
          <a:xfrm>
            <a:off x="5190080" y="2624138"/>
            <a:ext cx="804462" cy="80486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>
                <a:latin typeface="+mn-lt"/>
                <a:ea typeface="Inter" panose="02000503000000020004" pitchFamily="2" charset="0"/>
              </a:rPr>
              <a:t>1EA3BE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94086131-B79C-081F-45DD-0DC06E793166}"/>
              </a:ext>
            </a:extLst>
          </p:cNvPr>
          <p:cNvSpPr/>
          <p:nvPr userDrawn="1"/>
        </p:nvSpPr>
        <p:spPr>
          <a:xfrm>
            <a:off x="6104242" y="2624138"/>
            <a:ext cx="804462" cy="804863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>
                <a:latin typeface="+mn-lt"/>
                <a:ea typeface="Inter" panose="02000503000000020004" pitchFamily="2" charset="0"/>
              </a:rPr>
              <a:t>FFB600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84E3067-4112-A168-41BB-D72A95E97194}"/>
              </a:ext>
            </a:extLst>
          </p:cNvPr>
          <p:cNvSpPr/>
          <p:nvPr userDrawn="1"/>
        </p:nvSpPr>
        <p:spPr>
          <a:xfrm>
            <a:off x="1514391" y="2624138"/>
            <a:ext cx="804462" cy="80486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>
                <a:latin typeface="+mn-lt"/>
                <a:ea typeface="Inter" panose="02000503000000020004" pitchFamily="2" charset="0"/>
              </a:rPr>
              <a:t>301E57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8B311440-209F-76F2-D59A-39B663A3A9AF}"/>
              </a:ext>
            </a:extLst>
          </p:cNvPr>
          <p:cNvSpPr/>
          <p:nvPr userDrawn="1"/>
        </p:nvSpPr>
        <p:spPr>
          <a:xfrm>
            <a:off x="7006019" y="2624138"/>
            <a:ext cx="804462" cy="804863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>
                <a:latin typeface="+mn-lt"/>
                <a:ea typeface="Inter" panose="02000503000000020004" pitchFamily="2" charset="0"/>
              </a:rPr>
              <a:t>94C63F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1BBF5943-DF2C-FF9D-DE5C-40035AC56C48}"/>
              </a:ext>
            </a:extLst>
          </p:cNvPr>
          <p:cNvSpPr/>
          <p:nvPr userDrawn="1"/>
        </p:nvSpPr>
        <p:spPr>
          <a:xfrm>
            <a:off x="612614" y="2624138"/>
            <a:ext cx="804462" cy="80486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>
                <a:latin typeface="+mn-lt"/>
                <a:ea typeface="Inter" panose="02000503000000020004" pitchFamily="2" charset="0"/>
              </a:rPr>
              <a:t>5C3E98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E11F781C-BA91-9ABE-C3D7-5EC2705F6F58}"/>
              </a:ext>
            </a:extLst>
          </p:cNvPr>
          <p:cNvSpPr/>
          <p:nvPr userDrawn="1"/>
        </p:nvSpPr>
        <p:spPr>
          <a:xfrm>
            <a:off x="8366224" y="2624138"/>
            <a:ext cx="804462" cy="8048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+mn-lt"/>
                <a:ea typeface="Inter" panose="02000503000000020004" pitchFamily="2" charset="0"/>
              </a:rPr>
              <a:t>6C7986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83A2C9D-415A-8058-05F6-07D7D50F0C7E}"/>
              </a:ext>
            </a:extLst>
          </p:cNvPr>
          <p:cNvCxnSpPr>
            <a:cxnSpLocks/>
          </p:cNvCxnSpPr>
          <p:nvPr userDrawn="1"/>
        </p:nvCxnSpPr>
        <p:spPr>
          <a:xfrm>
            <a:off x="9280384" y="2710196"/>
            <a:ext cx="804462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AC51072-6B4B-B176-4ABD-D9E3E9402FBB}"/>
              </a:ext>
            </a:extLst>
          </p:cNvPr>
          <p:cNvSpPr/>
          <p:nvPr userDrawn="1"/>
        </p:nvSpPr>
        <p:spPr>
          <a:xfrm>
            <a:off x="9280384" y="2199433"/>
            <a:ext cx="804462" cy="2607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200">
                <a:solidFill>
                  <a:schemeClr val="tx2"/>
                </a:solidFill>
                <a:latin typeface="+mn-lt"/>
                <a:ea typeface="Inter" panose="02000503000000020004" pitchFamily="2" charset="0"/>
              </a:rPr>
              <a:t>Border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A73967E-93F5-03F5-34F2-7147E7C85641}"/>
              </a:ext>
            </a:extLst>
          </p:cNvPr>
          <p:cNvSpPr/>
          <p:nvPr userDrawn="1"/>
        </p:nvSpPr>
        <p:spPr>
          <a:xfrm>
            <a:off x="1508196" y="2199433"/>
            <a:ext cx="804462" cy="2607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200">
                <a:solidFill>
                  <a:schemeClr val="tx2"/>
                </a:solidFill>
                <a:latin typeface="+mn-lt"/>
                <a:ea typeface="Inter" panose="02000503000000020004" pitchFamily="2" charset="0"/>
              </a:rPr>
              <a:t>Dark Purple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F6583CB-ACAC-4535-A28F-B46569545F75}"/>
              </a:ext>
            </a:extLst>
          </p:cNvPr>
          <p:cNvSpPr/>
          <p:nvPr userDrawn="1"/>
        </p:nvSpPr>
        <p:spPr>
          <a:xfrm>
            <a:off x="606421" y="2199433"/>
            <a:ext cx="804462" cy="2607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200">
                <a:solidFill>
                  <a:schemeClr val="tx2"/>
                </a:solidFill>
                <a:latin typeface="+mn-lt"/>
                <a:ea typeface="Inter" panose="02000503000000020004" pitchFamily="2" charset="0"/>
              </a:rPr>
              <a:t>Primary Purple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7BEB0DBA-80CD-7F0F-2839-87B950F27011}"/>
              </a:ext>
            </a:extLst>
          </p:cNvPr>
          <p:cNvSpPr/>
          <p:nvPr userDrawn="1"/>
        </p:nvSpPr>
        <p:spPr>
          <a:xfrm>
            <a:off x="2921904" y="2199433"/>
            <a:ext cx="804462" cy="2607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200">
                <a:solidFill>
                  <a:schemeClr val="tx2"/>
                </a:solidFill>
                <a:latin typeface="+mn-lt"/>
                <a:ea typeface="Inter" panose="02000503000000020004" pitchFamily="2" charset="0"/>
              </a:rPr>
              <a:t>Primary Accent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F611AD82-74FE-67B4-D665-40D356FC36A8}"/>
              </a:ext>
            </a:extLst>
          </p:cNvPr>
          <p:cNvSpPr/>
          <p:nvPr userDrawn="1"/>
        </p:nvSpPr>
        <p:spPr>
          <a:xfrm>
            <a:off x="3823673" y="2199433"/>
            <a:ext cx="804462" cy="2607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200">
                <a:solidFill>
                  <a:schemeClr val="tx2"/>
                </a:solidFill>
                <a:latin typeface="+mn-lt"/>
                <a:ea typeface="Inter" panose="02000503000000020004" pitchFamily="2" charset="0"/>
              </a:rPr>
              <a:t>Secondary Accent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A6401FB-D688-1780-2AAC-FE98D088FFE1}"/>
              </a:ext>
            </a:extLst>
          </p:cNvPr>
          <p:cNvSpPr/>
          <p:nvPr userDrawn="1"/>
        </p:nvSpPr>
        <p:spPr>
          <a:xfrm>
            <a:off x="5202465" y="2199433"/>
            <a:ext cx="804462" cy="2607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200">
                <a:solidFill>
                  <a:schemeClr val="tx2"/>
                </a:solidFill>
                <a:latin typeface="+mn-lt"/>
                <a:ea typeface="Inter" panose="02000503000000020004" pitchFamily="2" charset="0"/>
              </a:rPr>
              <a:t>Teal</a:t>
            </a:r>
          </a:p>
          <a:p>
            <a:pPr algn="ctr"/>
            <a:r>
              <a:rPr lang="en-US" sz="1200">
                <a:solidFill>
                  <a:schemeClr val="tx2"/>
                </a:solidFill>
                <a:latin typeface="+mn-lt"/>
                <a:ea typeface="Inter" panose="02000503000000020004" pitchFamily="2" charset="0"/>
              </a:rPr>
              <a:t>Accent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321B3A5B-7AF8-336D-10FD-B78606D1ADCE}"/>
              </a:ext>
            </a:extLst>
          </p:cNvPr>
          <p:cNvSpPr/>
          <p:nvPr userDrawn="1"/>
        </p:nvSpPr>
        <p:spPr>
          <a:xfrm>
            <a:off x="6104242" y="2199433"/>
            <a:ext cx="804462" cy="2607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200">
                <a:solidFill>
                  <a:schemeClr val="tx2"/>
                </a:solidFill>
                <a:latin typeface="+mn-lt"/>
                <a:ea typeface="Inter" panose="02000503000000020004" pitchFamily="2" charset="0"/>
              </a:rPr>
              <a:t>Yellow</a:t>
            </a:r>
          </a:p>
          <a:p>
            <a:pPr algn="ctr"/>
            <a:r>
              <a:rPr lang="en-US" sz="1200">
                <a:solidFill>
                  <a:schemeClr val="tx2"/>
                </a:solidFill>
                <a:latin typeface="+mn-lt"/>
                <a:ea typeface="Inter" panose="02000503000000020004" pitchFamily="2" charset="0"/>
              </a:rPr>
              <a:t>Accent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482BB9F-4FDD-DBB0-6F0B-AB2C3AD2E7A4}"/>
              </a:ext>
            </a:extLst>
          </p:cNvPr>
          <p:cNvSpPr/>
          <p:nvPr userDrawn="1"/>
        </p:nvSpPr>
        <p:spPr>
          <a:xfrm>
            <a:off x="7006019" y="2199433"/>
            <a:ext cx="804462" cy="2607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200">
                <a:solidFill>
                  <a:schemeClr val="tx2"/>
                </a:solidFill>
                <a:latin typeface="+mn-lt"/>
                <a:ea typeface="Inter" panose="02000503000000020004" pitchFamily="2" charset="0"/>
              </a:rPr>
              <a:t>Green</a:t>
            </a:r>
          </a:p>
          <a:p>
            <a:pPr algn="ctr"/>
            <a:r>
              <a:rPr lang="en-US" sz="1200">
                <a:solidFill>
                  <a:schemeClr val="tx2"/>
                </a:solidFill>
                <a:latin typeface="+mn-lt"/>
                <a:ea typeface="Inter" panose="02000503000000020004" pitchFamily="2" charset="0"/>
              </a:rPr>
              <a:t>Accent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8825583A-FC37-1EA6-003C-680BCC62BA2D}"/>
              </a:ext>
            </a:extLst>
          </p:cNvPr>
          <p:cNvSpPr/>
          <p:nvPr userDrawn="1"/>
        </p:nvSpPr>
        <p:spPr>
          <a:xfrm>
            <a:off x="8311375" y="2199433"/>
            <a:ext cx="914160" cy="2607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200">
                <a:solidFill>
                  <a:schemeClr val="tx2"/>
                </a:solidFill>
                <a:latin typeface="+mn-lt"/>
                <a:ea typeface="Inter" panose="02000503000000020004" pitchFamily="2" charset="0"/>
              </a:rPr>
              <a:t>Body Text</a:t>
            </a:r>
          </a:p>
        </p:txBody>
      </p:sp>
      <p:sp>
        <p:nvSpPr>
          <p:cNvPr id="49" name="Rounded Rectangle 15">
            <a:extLst>
              <a:ext uri="{FF2B5EF4-FFF2-40B4-BE49-F238E27FC236}">
                <a16:creationId xmlns:a16="http://schemas.microsoft.com/office/drawing/2014/main" id="{DC2FA2C3-23BD-8D82-57B1-E0ECCAFCF39F}"/>
              </a:ext>
            </a:extLst>
          </p:cNvPr>
          <p:cNvSpPr/>
          <p:nvPr userDrawn="1"/>
        </p:nvSpPr>
        <p:spPr>
          <a:xfrm>
            <a:off x="10217971" y="2624138"/>
            <a:ext cx="804462" cy="80486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b="0" i="0">
                <a:solidFill>
                  <a:schemeClr val="bg1"/>
                </a:solidFill>
                <a:effectLst/>
                <a:latin typeface="+mn-lt"/>
                <a:ea typeface="Inter" panose="02000503000000020004" pitchFamily="2" charset="0"/>
                <a:cs typeface="Arial" panose="020B0604020202020204" pitchFamily="34" charset="0"/>
              </a:rPr>
              <a:t> </a:t>
            </a:r>
            <a:r>
              <a:rPr lang="en-US" sz="1200" b="0" i="0">
                <a:solidFill>
                  <a:schemeClr val="tx2"/>
                </a:solidFill>
                <a:effectLst/>
                <a:latin typeface="+mn-lt"/>
                <a:ea typeface="Inter" panose="02000503000000020004" pitchFamily="2" charset="0"/>
                <a:cs typeface="Arial" panose="020B0604020202020204" pitchFamily="34" charset="0"/>
              </a:rPr>
              <a:t>F0F5FA</a:t>
            </a:r>
          </a:p>
        </p:txBody>
      </p:sp>
      <p:sp>
        <p:nvSpPr>
          <p:cNvPr id="50" name="Rounded Rectangle 26">
            <a:extLst>
              <a:ext uri="{FF2B5EF4-FFF2-40B4-BE49-F238E27FC236}">
                <a16:creationId xmlns:a16="http://schemas.microsoft.com/office/drawing/2014/main" id="{9F012C1D-5933-F647-480E-9A27C9C2F2A4}"/>
              </a:ext>
            </a:extLst>
          </p:cNvPr>
          <p:cNvSpPr/>
          <p:nvPr userDrawn="1"/>
        </p:nvSpPr>
        <p:spPr>
          <a:xfrm>
            <a:off x="10163122" y="2199433"/>
            <a:ext cx="914160" cy="2607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200">
                <a:solidFill>
                  <a:schemeClr val="tx2"/>
                </a:solidFill>
                <a:latin typeface="+mn-lt"/>
                <a:ea typeface="Inter" panose="02000503000000020004" pitchFamily="2" charset="0"/>
              </a:rPr>
              <a:t>Background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8EEFBD7-D481-D9DE-D187-1823C36B2B06}"/>
              </a:ext>
            </a:extLst>
          </p:cNvPr>
          <p:cNvSpPr txBox="1"/>
          <p:nvPr userDrawn="1"/>
        </p:nvSpPr>
        <p:spPr>
          <a:xfrm>
            <a:off x="9280384" y="3116758"/>
            <a:ext cx="8044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0" i="0">
                <a:solidFill>
                  <a:schemeClr val="tx1"/>
                </a:solidFill>
                <a:effectLst/>
                <a:latin typeface="+mn-lt"/>
                <a:ea typeface="Inter" panose="02000503000000020004" pitchFamily="2" charset="0"/>
                <a:cs typeface="Arial" panose="020B0604020202020204" pitchFamily="34" charset="0"/>
              </a:rPr>
              <a:t>(1.5 pt)</a:t>
            </a:r>
          </a:p>
        </p:txBody>
      </p:sp>
    </p:spTree>
    <p:extLst>
      <p:ext uri="{BB962C8B-B14F-4D97-AF65-F5344CB8AC3E}">
        <p14:creationId xmlns:p14="http://schemas.microsoft.com/office/powerpoint/2010/main" val="921534966"/>
      </p:ext>
    </p:extLst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1A53C9E-D002-4B60-EFA5-7CFF0B2DA17F}"/>
              </a:ext>
            </a:extLst>
          </p:cNvPr>
          <p:cNvSpPr/>
          <p:nvPr userDrawn="1"/>
        </p:nvSpPr>
        <p:spPr>
          <a:xfrm>
            <a:off x="0" y="0"/>
            <a:ext cx="815127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B20C155-FD1C-B060-A980-2BFF9E3F1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1600200"/>
            <a:ext cx="7313295" cy="1600200"/>
          </a:xfrm>
          <a:prstGeom prst="rect">
            <a:avLst/>
          </a:prstGeom>
        </p:spPr>
        <p:txBody>
          <a:bodyPr wrap="square" rIns="457200" bIns="91440" anchor="b">
            <a:noAutofit/>
          </a:bodyPr>
          <a:lstStyle>
            <a:lvl1pPr>
              <a:defRPr sz="3199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71751A4-B1D8-A87A-B1E5-F6A8280550C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3200400"/>
            <a:ext cx="7313295" cy="685801"/>
          </a:xfrm>
        </p:spPr>
        <p:txBody>
          <a:bodyPr wrap="square" tIns="91440" rIns="457200">
            <a:normAutofit/>
          </a:bodyPr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PRESENTATION TYPE OR SUBTITLE</a:t>
            </a: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A41E3AB-7BB9-BE82-9EE4-8D91F211B4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240" y="510276"/>
            <a:ext cx="1966907" cy="555189"/>
          </a:xfrm>
          <a:prstGeom prst="rect">
            <a:avLst/>
          </a:prstGeom>
        </p:spPr>
      </p:pic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1818627-D876-A32E-D884-DF528794D1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151277" y="0"/>
            <a:ext cx="4037548" cy="685800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AB4D60D-DAC6-64DE-A6CF-BA2C4AF731F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441" y="3886200"/>
            <a:ext cx="7313295" cy="1828801"/>
          </a:xfrm>
        </p:spPr>
        <p:txBody>
          <a:bodyPr wrap="square" tIns="91440" rIns="457200" b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ea typeface="Inter" panose="02000503000000020004" pitchFamily="2" charset="0"/>
                <a:cs typeface="Arial" panose="020B0604020202020204" pitchFamily="34" charset="0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First Last Name</a:t>
            </a:r>
          </a:p>
          <a:p>
            <a:pPr lvl="0"/>
            <a:r>
              <a:rPr lang="en-US"/>
              <a:t>Speaker 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AC7BB0-EB5C-7640-6353-FB7E6FC6D74D}"/>
              </a:ext>
            </a:extLst>
          </p:cNvPr>
          <p:cNvSpPr txBox="1"/>
          <p:nvPr userDrawn="1"/>
        </p:nvSpPr>
        <p:spPr>
          <a:xfrm>
            <a:off x="609441" y="989815"/>
            <a:ext cx="2285405" cy="24622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r>
              <a:rPr lang="en-US" sz="1300" b="1">
                <a:solidFill>
                  <a:schemeClr val="bg1"/>
                </a:solidFill>
                <a:latin typeface="+mj-lt"/>
              </a:rPr>
              <a:t>Go Beyond Workflows™️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9F602FD-16C8-20B9-EE0A-D4AF278561FA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609441" y="5715001"/>
            <a:ext cx="7313295" cy="457201"/>
          </a:xfrm>
        </p:spPr>
        <p:txBody>
          <a:bodyPr wrap="square" tIns="91440" rIns="457200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fld id="{66079D00-5ACF-5744-AB92-895B98C6A1D2}" type="datetime4">
              <a:rPr lang="en-US" smtClean="0"/>
              <a:t>April 15,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1002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1A53C9E-D002-4B60-EFA5-7CFF0B2DA17F}"/>
              </a:ext>
            </a:extLst>
          </p:cNvPr>
          <p:cNvSpPr/>
          <p:nvPr userDrawn="1"/>
        </p:nvSpPr>
        <p:spPr>
          <a:xfrm>
            <a:off x="0" y="0"/>
            <a:ext cx="8151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AB4D60D-DAC6-64DE-A6CF-BA2C4AF731F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12488" y="3886201"/>
            <a:ext cx="2285405" cy="1828800"/>
          </a:xfrm>
        </p:spPr>
        <p:txBody>
          <a:bodyPr wrap="square" tIns="91440" bIns="18288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ea typeface="Inter" panose="02000503000000020004" pitchFamily="2" charset="0"/>
                <a:cs typeface="Arial" panose="020B0604020202020204" pitchFamily="34" charset="0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First Last Name</a:t>
            </a:r>
          </a:p>
          <a:p>
            <a:pPr lvl="0"/>
            <a:r>
              <a:rPr lang="en-US"/>
              <a:t>Speaker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39E0F3-1E10-95ED-F0B9-65E5F4D5B1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151276" y="-1"/>
            <a:ext cx="4037549" cy="6857999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23038-42BC-FB3B-CFCB-50E7E4DC4FCD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3124910" y="3886201"/>
            <a:ext cx="2285405" cy="1828800"/>
          </a:xfrm>
        </p:spPr>
        <p:txBody>
          <a:bodyPr wrap="square" tIns="91440" bIns="18288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ea typeface="Inter" panose="02000503000000020004" pitchFamily="2" charset="0"/>
                <a:cs typeface="Arial" panose="020B0604020202020204" pitchFamily="34" charset="0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First Last Name</a:t>
            </a:r>
          </a:p>
          <a:p>
            <a:pPr lvl="0"/>
            <a:r>
              <a:rPr lang="en-US"/>
              <a:t>Speaker Title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FB57C7A-0891-D89B-F3B9-BDE561DB1A7A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5637331" y="3886201"/>
            <a:ext cx="2285405" cy="1828800"/>
          </a:xfrm>
        </p:spPr>
        <p:txBody>
          <a:bodyPr wrap="square" tIns="91440" bIns="18288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ea typeface="Inter" panose="02000503000000020004" pitchFamily="2" charset="0"/>
                <a:cs typeface="Arial" panose="020B0604020202020204" pitchFamily="34" charset="0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First Last Name</a:t>
            </a:r>
          </a:p>
          <a:p>
            <a:pPr lvl="0"/>
            <a:r>
              <a:rPr lang="en-US"/>
              <a:t>Speaker Title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A67F5B0-391D-2B76-B484-95815736DB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1143000"/>
            <a:ext cx="7313295" cy="2057400"/>
          </a:xfrm>
          <a:prstGeom prst="rect">
            <a:avLst/>
          </a:prstGeom>
        </p:spPr>
        <p:txBody>
          <a:bodyPr wrap="square" rIns="457200" bIns="91440" anchor="b">
            <a:noAutofit/>
          </a:bodyPr>
          <a:lstStyle>
            <a:lvl1pPr>
              <a:defRPr sz="3199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23A0A69-D9C0-28DA-5596-42BCBE62021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3200400"/>
            <a:ext cx="7313295" cy="685801"/>
          </a:xfrm>
        </p:spPr>
        <p:txBody>
          <a:bodyPr wrap="square" tIns="91440" rIns="457200" bIns="45720">
            <a:normAutofit/>
          </a:bodyPr>
          <a:lstStyle>
            <a:lvl1pPr marL="0" indent="0">
              <a:buNone/>
              <a:defRPr sz="1799" b="0">
                <a:solidFill>
                  <a:schemeClr val="bg1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Use Title Capitalization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D4ADB6E-663D-F8C0-6CE1-F82C9119DC39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609441" y="5715001"/>
            <a:ext cx="7313295" cy="457200"/>
          </a:xfrm>
        </p:spPr>
        <p:txBody>
          <a:bodyPr wrap="square" tIns="91440" rIns="457200"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fld id="{11C57DF3-D4B6-D548-A423-F533A95A0200}" type="datetime4">
              <a:rPr lang="en-US" smtClean="0"/>
              <a:t>April 10, 2023</a:t>
            </a:fld>
            <a:endParaRPr lang="en-US"/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FE984F4-EF78-F7BB-2DD3-8BF9DD5AA3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240" y="510276"/>
            <a:ext cx="1966907" cy="55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2608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bg bwMode="inv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91DC837-1E66-6128-0E76-A47478749E25}"/>
              </a:ext>
            </a:extLst>
          </p:cNvPr>
          <p:cNvSpPr/>
          <p:nvPr userDrawn="1"/>
        </p:nvSpPr>
        <p:spPr>
          <a:xfrm>
            <a:off x="-1" y="5029200"/>
            <a:ext cx="12188824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solidFill>
                <a:schemeClr val="bg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69A843-D752-C6ED-CE44-366BB824A2CA}"/>
              </a:ext>
            </a:extLst>
          </p:cNvPr>
          <p:cNvSpPr/>
          <p:nvPr userDrawn="1"/>
        </p:nvSpPr>
        <p:spPr>
          <a:xfrm>
            <a:off x="0" y="4346987"/>
            <a:ext cx="12188824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584E676-068E-50C7-7138-1B6FAB7E24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13999"/>
            <a:ext cx="12188825" cy="4343400"/>
          </a:xfr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8" name="Title 47">
            <a:extLst>
              <a:ext uri="{FF2B5EF4-FFF2-40B4-BE49-F238E27FC236}">
                <a16:creationId xmlns:a16="http://schemas.microsoft.com/office/drawing/2014/main" id="{4589C02F-442A-0542-9D03-7E040DDACB47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609441" y="5257800"/>
            <a:ext cx="10969943" cy="942398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>
              <a:lnSpc>
                <a:spcPct val="100000"/>
              </a:lnSpc>
              <a:defRPr sz="3199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3835534A-190F-8648-8860-68E350DCF51F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 bwMode="gray">
          <a:xfrm>
            <a:off x="608571" y="6200198"/>
            <a:ext cx="2743357" cy="439614"/>
          </a:xfrm>
        </p:spPr>
        <p:txBody>
          <a:bodyPr wrap="square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 i="0">
                <a:solidFill>
                  <a:schemeClr val="bg1"/>
                </a:solidFill>
                <a:latin typeface="+mn-lt"/>
                <a:ea typeface="Inter" panose="02000503000000020004" pitchFamily="2" charset="0"/>
                <a:cs typeface="Arial" panose="020B0604020202020204" pitchFamily="34" charset="0"/>
              </a:defRPr>
            </a:lvl1pPr>
            <a:lvl2pPr marL="457063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126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189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251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8" name="Text Placeholder 51">
            <a:extLst>
              <a:ext uri="{FF2B5EF4-FFF2-40B4-BE49-F238E27FC236}">
                <a16:creationId xmlns:a16="http://schemas.microsoft.com/office/drawing/2014/main" id="{9AE1D286-FE91-4B46-BB6E-01029D684D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837836" y="6200198"/>
            <a:ext cx="2713658" cy="439614"/>
          </a:xfrm>
        </p:spPr>
        <p:txBody>
          <a:bodyPr wrap="square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 i="0">
                <a:solidFill>
                  <a:schemeClr val="bg1"/>
                </a:solidFill>
                <a:latin typeface="+mn-lt"/>
                <a:ea typeface="Inter" panose="02000503000000020004" pitchFamily="2" charset="0"/>
                <a:cs typeface="Arial" panose="020B0604020202020204" pitchFamily="34" charset="0"/>
              </a:defRPr>
            </a:lvl1pPr>
            <a:lvl2pPr marL="457063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126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189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251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0" name="Text Placeholder 51">
            <a:extLst>
              <a:ext uri="{FF2B5EF4-FFF2-40B4-BE49-F238E27FC236}">
                <a16:creationId xmlns:a16="http://schemas.microsoft.com/office/drawing/2014/main" id="{C08BB528-698F-4E5C-BC7E-51C5596CE8A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7008574" y="6200198"/>
            <a:ext cx="2742486" cy="439614"/>
          </a:xfrm>
        </p:spPr>
        <p:txBody>
          <a:bodyPr wrap="square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 i="0">
                <a:solidFill>
                  <a:schemeClr val="bg1"/>
                </a:solidFill>
                <a:latin typeface="+mn-lt"/>
                <a:ea typeface="Inter" panose="02000503000000020004" pitchFamily="2" charset="0"/>
                <a:cs typeface="Arial" panose="020B0604020202020204" pitchFamily="34" charset="0"/>
              </a:defRPr>
            </a:lvl1pPr>
            <a:lvl2pPr marL="457063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126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189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251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Content</a:t>
            </a:r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8D60BC5-E9CF-5FA6-24BC-F6D6EE194B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538" y="4412293"/>
            <a:ext cx="1966907" cy="55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297723"/>
      </p:ext>
    </p:extLst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1A53C9E-D002-4B60-EFA5-7CFF0B2DA17F}"/>
              </a:ext>
            </a:extLst>
          </p:cNvPr>
          <p:cNvSpPr/>
          <p:nvPr userDrawn="1"/>
        </p:nvSpPr>
        <p:spPr>
          <a:xfrm>
            <a:off x="0" y="0"/>
            <a:ext cx="815127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B20C155-FD1C-B060-A980-2BFF9E3F1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1600200"/>
            <a:ext cx="6856214" cy="1600200"/>
          </a:xfrm>
          <a:prstGeom prst="rect">
            <a:avLst/>
          </a:prstGeom>
        </p:spPr>
        <p:txBody>
          <a:bodyPr wrap="square" rIns="457200" bIns="91440" anchor="b">
            <a:noAutofit/>
          </a:bodyPr>
          <a:lstStyle>
            <a:lvl1pPr>
              <a:defRPr sz="3199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71751A4-B1D8-A87A-B1E5-F6A8280550C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3200400"/>
            <a:ext cx="6856214" cy="685801"/>
          </a:xfrm>
        </p:spPr>
        <p:txBody>
          <a:bodyPr wrap="square" tIns="91440" rIns="457200">
            <a:normAutofit/>
          </a:bodyPr>
          <a:lstStyle>
            <a:lvl1pPr marL="0" indent="0">
              <a:buNone/>
              <a:defRPr sz="1799">
                <a:solidFill>
                  <a:schemeClr val="bg1"/>
                </a:solidFill>
                <a:latin typeface="+mn-lt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PRESENTATION TYPE OR SUBTITLE</a:t>
            </a: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A41E3AB-7BB9-BE82-9EE4-8D91F211B4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240" y="510276"/>
            <a:ext cx="1966907" cy="555189"/>
          </a:xfrm>
          <a:prstGeom prst="rect">
            <a:avLst/>
          </a:prstGeom>
        </p:spPr>
      </p:pic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1818627-D876-A32E-D884-DF528794D1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151277" y="0"/>
            <a:ext cx="3963144" cy="685800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3199">
                <a:solidFill>
                  <a:schemeClr val="bg1"/>
                </a:solidFill>
                <a:latin typeface="+mn-lt"/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AB4D60D-DAC6-64DE-A6CF-BA2C4AF731F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441" y="3886200"/>
            <a:ext cx="6856214" cy="1828801"/>
          </a:xfrm>
        </p:spPr>
        <p:txBody>
          <a:bodyPr wrap="square" tIns="91440" rIns="457200" b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ea typeface="Inter" panose="02000503000000020004" pitchFamily="2" charset="0"/>
                <a:cs typeface="Arial" panose="020B0604020202020204" pitchFamily="34" charset="0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First Last Name</a:t>
            </a:r>
          </a:p>
          <a:p>
            <a:pPr lvl="0"/>
            <a:r>
              <a:rPr lang="en-US"/>
              <a:t>Speaker 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AC7BB0-EB5C-7640-6353-FB7E6FC6D74D}"/>
              </a:ext>
            </a:extLst>
          </p:cNvPr>
          <p:cNvSpPr txBox="1"/>
          <p:nvPr userDrawn="1"/>
        </p:nvSpPr>
        <p:spPr>
          <a:xfrm>
            <a:off x="609441" y="989815"/>
            <a:ext cx="2285405" cy="24622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r>
              <a:rPr lang="en-US" sz="1300" b="1">
                <a:solidFill>
                  <a:schemeClr val="bg1"/>
                </a:solidFill>
                <a:latin typeface="+mj-lt"/>
              </a:rPr>
              <a:t>Go Beyond Workflows™️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9F602FD-16C8-20B9-EE0A-D4AF278561FA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609441" y="5715001"/>
            <a:ext cx="6856214" cy="457201"/>
          </a:xfrm>
        </p:spPr>
        <p:txBody>
          <a:bodyPr wrap="square" tIns="91440" rIns="457200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fld id="{66079D00-5ACF-5744-AB92-895B98C6A1D2}" type="datetime4">
              <a:rPr lang="en-US" smtClean="0"/>
              <a:t>April 15, 2023</a:t>
            </a:fld>
            <a:endParaRPr lang="en-US"/>
          </a:p>
        </p:txBody>
      </p:sp>
      <p:grpSp>
        <p:nvGrpSpPr>
          <p:cNvPr id="24" name="Google Shape;57;p1">
            <a:extLst>
              <a:ext uri="{FF2B5EF4-FFF2-40B4-BE49-F238E27FC236}">
                <a16:creationId xmlns:a16="http://schemas.microsoft.com/office/drawing/2014/main" id="{A8B1770F-F186-CC83-92F5-04E1C48C7EFC}"/>
              </a:ext>
            </a:extLst>
          </p:cNvPr>
          <p:cNvGrpSpPr/>
          <p:nvPr userDrawn="1"/>
        </p:nvGrpSpPr>
        <p:grpSpPr>
          <a:xfrm rot="16200000" flipH="1">
            <a:off x="8722624" y="3394602"/>
            <a:ext cx="6858000" cy="74404"/>
            <a:chOff x="-600" y="0"/>
            <a:chExt cx="7289973" cy="267900"/>
          </a:xfrm>
        </p:grpSpPr>
        <p:sp>
          <p:nvSpPr>
            <p:cNvPr id="25" name="Google Shape;58;p1">
              <a:extLst>
                <a:ext uri="{FF2B5EF4-FFF2-40B4-BE49-F238E27FC236}">
                  <a16:creationId xmlns:a16="http://schemas.microsoft.com/office/drawing/2014/main" id="{682749C8-5F5A-362F-4791-7E696EC0782E}"/>
                </a:ext>
              </a:extLst>
            </p:cNvPr>
            <p:cNvSpPr/>
            <p:nvPr/>
          </p:nvSpPr>
          <p:spPr>
            <a:xfrm>
              <a:off x="-600" y="0"/>
              <a:ext cx="1220400" cy="2679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9;p1">
              <a:extLst>
                <a:ext uri="{FF2B5EF4-FFF2-40B4-BE49-F238E27FC236}">
                  <a16:creationId xmlns:a16="http://schemas.microsoft.com/office/drawing/2014/main" id="{E4355C5C-5B68-9561-43BB-485072CBFFAA}"/>
                </a:ext>
              </a:extLst>
            </p:cNvPr>
            <p:cNvSpPr/>
            <p:nvPr/>
          </p:nvSpPr>
          <p:spPr>
            <a:xfrm>
              <a:off x="1219800" y="0"/>
              <a:ext cx="1220400" cy="267900"/>
            </a:xfrm>
            <a:prstGeom prst="rect">
              <a:avLst/>
            </a:prstGeom>
            <a:solidFill>
              <a:srgbClr val="E64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60;p1">
              <a:extLst>
                <a:ext uri="{FF2B5EF4-FFF2-40B4-BE49-F238E27FC236}">
                  <a16:creationId xmlns:a16="http://schemas.microsoft.com/office/drawing/2014/main" id="{A8D96F98-E9FC-8F99-2663-604401B59635}"/>
                </a:ext>
              </a:extLst>
            </p:cNvPr>
            <p:cNvSpPr/>
            <p:nvPr/>
          </p:nvSpPr>
          <p:spPr>
            <a:xfrm>
              <a:off x="2438400" y="0"/>
              <a:ext cx="1220400" cy="267900"/>
            </a:xfrm>
            <a:prstGeom prst="rect">
              <a:avLst/>
            </a:prstGeom>
            <a:solidFill>
              <a:srgbClr val="1EA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61;p1">
              <a:extLst>
                <a:ext uri="{FF2B5EF4-FFF2-40B4-BE49-F238E27FC236}">
                  <a16:creationId xmlns:a16="http://schemas.microsoft.com/office/drawing/2014/main" id="{7C834753-ACA1-77CF-13C9-185F6AC00949}"/>
                </a:ext>
              </a:extLst>
            </p:cNvPr>
            <p:cNvSpPr/>
            <p:nvPr/>
          </p:nvSpPr>
          <p:spPr>
            <a:xfrm>
              <a:off x="3658800" y="0"/>
              <a:ext cx="1220400" cy="267900"/>
            </a:xfrm>
            <a:prstGeom prst="rect">
              <a:avLst/>
            </a:prstGeom>
            <a:solidFill>
              <a:srgbClr val="FFB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62;p1">
              <a:extLst>
                <a:ext uri="{FF2B5EF4-FFF2-40B4-BE49-F238E27FC236}">
                  <a16:creationId xmlns:a16="http://schemas.microsoft.com/office/drawing/2014/main" id="{0C2ABA03-EC99-7258-91CE-BF5EF0E92295}"/>
                </a:ext>
              </a:extLst>
            </p:cNvPr>
            <p:cNvSpPr/>
            <p:nvPr/>
          </p:nvSpPr>
          <p:spPr>
            <a:xfrm>
              <a:off x="4868975" y="0"/>
              <a:ext cx="1220400" cy="267900"/>
            </a:xfrm>
            <a:prstGeom prst="rect">
              <a:avLst/>
            </a:prstGeom>
            <a:solidFill>
              <a:srgbClr val="BC9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63;p1">
              <a:extLst>
                <a:ext uri="{FF2B5EF4-FFF2-40B4-BE49-F238E27FC236}">
                  <a16:creationId xmlns:a16="http://schemas.microsoft.com/office/drawing/2014/main" id="{6080C1A6-B098-352F-C26F-381A3222D8CC}"/>
                </a:ext>
              </a:extLst>
            </p:cNvPr>
            <p:cNvSpPr/>
            <p:nvPr/>
          </p:nvSpPr>
          <p:spPr>
            <a:xfrm>
              <a:off x="6089373" y="0"/>
              <a:ext cx="1200000" cy="2679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37083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1A53C9E-D002-4B60-EFA5-7CFF0B2DA17F}"/>
              </a:ext>
            </a:extLst>
          </p:cNvPr>
          <p:cNvSpPr/>
          <p:nvPr userDrawn="1"/>
        </p:nvSpPr>
        <p:spPr>
          <a:xfrm>
            <a:off x="0" y="0"/>
            <a:ext cx="8151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latin typeface="+mn-lt"/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AB4D60D-DAC6-64DE-A6CF-BA2C4AF731F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12488" y="3886201"/>
            <a:ext cx="2285405" cy="1828800"/>
          </a:xfrm>
        </p:spPr>
        <p:txBody>
          <a:bodyPr wrap="square" tIns="91440" bIns="18288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ea typeface="Inter" panose="02000503000000020004" pitchFamily="2" charset="0"/>
                <a:cs typeface="Arial" panose="020B0604020202020204" pitchFamily="34" charset="0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First Last Name</a:t>
            </a:r>
          </a:p>
          <a:p>
            <a:pPr lvl="0"/>
            <a:r>
              <a:rPr lang="en-US"/>
              <a:t>Speaker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39E0F3-1E10-95ED-F0B9-65E5F4D5B1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151276" y="-1"/>
            <a:ext cx="4037549" cy="6857999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3199">
                <a:solidFill>
                  <a:schemeClr val="bg1"/>
                </a:solidFill>
                <a:latin typeface="+mn-lt"/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23038-42BC-FB3B-CFCB-50E7E4DC4FCD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3124910" y="3886201"/>
            <a:ext cx="2285405" cy="1828800"/>
          </a:xfrm>
        </p:spPr>
        <p:txBody>
          <a:bodyPr wrap="square" tIns="91440" bIns="18288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ea typeface="Inter" panose="02000503000000020004" pitchFamily="2" charset="0"/>
                <a:cs typeface="Arial" panose="020B0604020202020204" pitchFamily="34" charset="0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First Last Name</a:t>
            </a:r>
          </a:p>
          <a:p>
            <a:pPr lvl="0"/>
            <a:r>
              <a:rPr lang="en-US"/>
              <a:t>Speaker Title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FB57C7A-0891-D89B-F3B9-BDE561DB1A7A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5637331" y="3886201"/>
            <a:ext cx="2285405" cy="1828800"/>
          </a:xfrm>
        </p:spPr>
        <p:txBody>
          <a:bodyPr wrap="square" tIns="91440" bIns="18288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ea typeface="Inter" panose="02000503000000020004" pitchFamily="2" charset="0"/>
                <a:cs typeface="Arial" panose="020B0604020202020204" pitchFamily="34" charset="0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First Last Name</a:t>
            </a:r>
          </a:p>
          <a:p>
            <a:pPr lvl="0"/>
            <a:r>
              <a:rPr lang="en-US"/>
              <a:t>Speaker Title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A67F5B0-391D-2B76-B484-95815736DB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1143000"/>
            <a:ext cx="7313295" cy="2057400"/>
          </a:xfrm>
          <a:prstGeom prst="rect">
            <a:avLst/>
          </a:prstGeom>
        </p:spPr>
        <p:txBody>
          <a:bodyPr wrap="square" rIns="457200" bIns="91440" anchor="b">
            <a:noAutofit/>
          </a:bodyPr>
          <a:lstStyle>
            <a:lvl1pPr>
              <a:defRPr sz="3199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23A0A69-D9C0-28DA-5596-42BCBE62021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3200400"/>
            <a:ext cx="7313295" cy="685801"/>
          </a:xfrm>
        </p:spPr>
        <p:txBody>
          <a:bodyPr wrap="square" tIns="91440" rIns="457200" bIns="45720">
            <a:normAutofit/>
          </a:bodyPr>
          <a:lstStyle>
            <a:lvl1pPr marL="0" indent="0">
              <a:buNone/>
              <a:defRPr sz="1799" b="0">
                <a:solidFill>
                  <a:schemeClr val="bg1"/>
                </a:solidFill>
                <a:latin typeface="+mn-lt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Use Title Capitalization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D4ADB6E-663D-F8C0-6CE1-F82C9119DC39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609441" y="5715001"/>
            <a:ext cx="7313295" cy="457200"/>
          </a:xfrm>
        </p:spPr>
        <p:txBody>
          <a:bodyPr wrap="square" tIns="91440" rIns="457200"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fld id="{11C57DF3-D4B6-D548-A423-F533A95A0200}" type="datetime4">
              <a:rPr lang="en-US" smtClean="0"/>
              <a:t>April 10, 2023</a:t>
            </a:fld>
            <a:endParaRPr lang="en-US"/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FE984F4-EF78-F7BB-2DD3-8BF9DD5AA3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240" y="510276"/>
            <a:ext cx="1966907" cy="555189"/>
          </a:xfrm>
          <a:prstGeom prst="rect">
            <a:avLst/>
          </a:prstGeom>
        </p:spPr>
      </p:pic>
      <p:grpSp>
        <p:nvGrpSpPr>
          <p:cNvPr id="25" name="Google Shape;57;p1">
            <a:extLst>
              <a:ext uri="{FF2B5EF4-FFF2-40B4-BE49-F238E27FC236}">
                <a16:creationId xmlns:a16="http://schemas.microsoft.com/office/drawing/2014/main" id="{2008BAB5-C117-D27E-7880-5B43DD165120}"/>
              </a:ext>
            </a:extLst>
          </p:cNvPr>
          <p:cNvGrpSpPr/>
          <p:nvPr userDrawn="1"/>
        </p:nvGrpSpPr>
        <p:grpSpPr>
          <a:xfrm rot="16200000" flipH="1">
            <a:off x="-3389174" y="3394602"/>
            <a:ext cx="6858000" cy="74404"/>
            <a:chOff x="-600" y="0"/>
            <a:chExt cx="7289973" cy="267900"/>
          </a:xfrm>
        </p:grpSpPr>
        <p:sp>
          <p:nvSpPr>
            <p:cNvPr id="26" name="Google Shape;58;p1">
              <a:extLst>
                <a:ext uri="{FF2B5EF4-FFF2-40B4-BE49-F238E27FC236}">
                  <a16:creationId xmlns:a16="http://schemas.microsoft.com/office/drawing/2014/main" id="{7071D945-EDD7-2A92-E966-BDFDBC5A02A3}"/>
                </a:ext>
              </a:extLst>
            </p:cNvPr>
            <p:cNvSpPr/>
            <p:nvPr/>
          </p:nvSpPr>
          <p:spPr>
            <a:xfrm>
              <a:off x="-600" y="0"/>
              <a:ext cx="1220400" cy="2679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9;p1">
              <a:extLst>
                <a:ext uri="{FF2B5EF4-FFF2-40B4-BE49-F238E27FC236}">
                  <a16:creationId xmlns:a16="http://schemas.microsoft.com/office/drawing/2014/main" id="{2BD1292E-6321-2973-80FB-0E1B185BFAB3}"/>
                </a:ext>
              </a:extLst>
            </p:cNvPr>
            <p:cNvSpPr/>
            <p:nvPr/>
          </p:nvSpPr>
          <p:spPr>
            <a:xfrm>
              <a:off x="1219800" y="0"/>
              <a:ext cx="1220400" cy="267900"/>
            </a:xfrm>
            <a:prstGeom prst="rect">
              <a:avLst/>
            </a:prstGeom>
            <a:solidFill>
              <a:srgbClr val="E64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60;p1">
              <a:extLst>
                <a:ext uri="{FF2B5EF4-FFF2-40B4-BE49-F238E27FC236}">
                  <a16:creationId xmlns:a16="http://schemas.microsoft.com/office/drawing/2014/main" id="{80CE16E7-185F-84CD-ED5D-7356B0AD1CDF}"/>
                </a:ext>
              </a:extLst>
            </p:cNvPr>
            <p:cNvSpPr/>
            <p:nvPr/>
          </p:nvSpPr>
          <p:spPr>
            <a:xfrm>
              <a:off x="2438400" y="0"/>
              <a:ext cx="1220400" cy="267900"/>
            </a:xfrm>
            <a:prstGeom prst="rect">
              <a:avLst/>
            </a:prstGeom>
            <a:solidFill>
              <a:srgbClr val="1EA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61;p1">
              <a:extLst>
                <a:ext uri="{FF2B5EF4-FFF2-40B4-BE49-F238E27FC236}">
                  <a16:creationId xmlns:a16="http://schemas.microsoft.com/office/drawing/2014/main" id="{A997ADF0-541A-08BB-6956-5D9412A16B12}"/>
                </a:ext>
              </a:extLst>
            </p:cNvPr>
            <p:cNvSpPr/>
            <p:nvPr/>
          </p:nvSpPr>
          <p:spPr>
            <a:xfrm>
              <a:off x="3658800" y="0"/>
              <a:ext cx="1220400" cy="267900"/>
            </a:xfrm>
            <a:prstGeom prst="rect">
              <a:avLst/>
            </a:prstGeom>
            <a:solidFill>
              <a:srgbClr val="FFB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62;p1">
              <a:extLst>
                <a:ext uri="{FF2B5EF4-FFF2-40B4-BE49-F238E27FC236}">
                  <a16:creationId xmlns:a16="http://schemas.microsoft.com/office/drawing/2014/main" id="{46AB909D-89BD-B47E-C973-9409150FA6E1}"/>
                </a:ext>
              </a:extLst>
            </p:cNvPr>
            <p:cNvSpPr/>
            <p:nvPr/>
          </p:nvSpPr>
          <p:spPr>
            <a:xfrm>
              <a:off x="4868975" y="0"/>
              <a:ext cx="1220400" cy="267900"/>
            </a:xfrm>
            <a:prstGeom prst="rect">
              <a:avLst/>
            </a:prstGeom>
            <a:solidFill>
              <a:srgbClr val="BC9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63;p1">
              <a:extLst>
                <a:ext uri="{FF2B5EF4-FFF2-40B4-BE49-F238E27FC236}">
                  <a16:creationId xmlns:a16="http://schemas.microsoft.com/office/drawing/2014/main" id="{2E2B3BDD-D112-9B66-AE8C-0F77FEC6D290}"/>
                </a:ext>
              </a:extLst>
            </p:cNvPr>
            <p:cNvSpPr/>
            <p:nvPr/>
          </p:nvSpPr>
          <p:spPr>
            <a:xfrm>
              <a:off x="6089373" y="0"/>
              <a:ext cx="1200000" cy="2679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01804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1818627-D876-A32E-D884-DF528794D1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0251" y="0"/>
            <a:ext cx="6934170" cy="685800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3199">
                <a:solidFill>
                  <a:schemeClr val="bg1"/>
                </a:solidFill>
                <a:latin typeface="+mn-lt"/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A53C9E-D002-4B60-EFA5-7CFF0B2DA17F}"/>
              </a:ext>
            </a:extLst>
          </p:cNvPr>
          <p:cNvSpPr/>
          <p:nvPr userDrawn="1"/>
        </p:nvSpPr>
        <p:spPr>
          <a:xfrm>
            <a:off x="0" y="0"/>
            <a:ext cx="51802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B20C155-FD1C-B060-A980-2BFF9E3F1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1600200"/>
            <a:ext cx="4113728" cy="2286000"/>
          </a:xfrm>
          <a:prstGeom prst="rect">
            <a:avLst/>
          </a:prstGeom>
        </p:spPr>
        <p:txBody>
          <a:bodyPr wrap="square" rIns="457200" bIns="91440" anchor="b">
            <a:noAutofit/>
          </a:bodyPr>
          <a:lstStyle>
            <a:lvl1pPr>
              <a:defRPr sz="2799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A41E3AB-7BB9-BE82-9EE4-8D91F211B4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240" y="510276"/>
            <a:ext cx="1966907" cy="555189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AB4D60D-DAC6-64DE-A6CF-BA2C4AF731F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441" y="3886200"/>
            <a:ext cx="4113728" cy="1828800"/>
          </a:xfrm>
        </p:spPr>
        <p:txBody>
          <a:bodyPr wrap="square" tIns="91440" rIns="457200" bIns="0"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ea typeface="Inter" panose="02000503000000020004" pitchFamily="2" charset="0"/>
                <a:cs typeface="Arial" panose="020B0604020202020204" pitchFamily="34" charset="0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Crew Member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AC7BB0-EB5C-7640-6353-FB7E6FC6D74D}"/>
              </a:ext>
            </a:extLst>
          </p:cNvPr>
          <p:cNvSpPr txBox="1"/>
          <p:nvPr userDrawn="1"/>
        </p:nvSpPr>
        <p:spPr>
          <a:xfrm>
            <a:off x="609441" y="5925980"/>
            <a:ext cx="2285405" cy="24622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r>
              <a:rPr lang="en-US" sz="1300" b="1">
                <a:solidFill>
                  <a:schemeClr val="bg1"/>
                </a:solidFill>
                <a:latin typeface="+mj-lt"/>
              </a:rPr>
              <a:t>Go Beyond Workflows™️</a:t>
            </a:r>
          </a:p>
        </p:txBody>
      </p:sp>
      <p:grpSp>
        <p:nvGrpSpPr>
          <p:cNvPr id="17" name="Google Shape;57;p1">
            <a:extLst>
              <a:ext uri="{FF2B5EF4-FFF2-40B4-BE49-F238E27FC236}">
                <a16:creationId xmlns:a16="http://schemas.microsoft.com/office/drawing/2014/main" id="{56759712-CA13-CF04-4E3E-A6E12CFB4AD3}"/>
              </a:ext>
            </a:extLst>
          </p:cNvPr>
          <p:cNvGrpSpPr/>
          <p:nvPr userDrawn="1"/>
        </p:nvGrpSpPr>
        <p:grpSpPr>
          <a:xfrm rot="16200000" flipH="1">
            <a:off x="8722624" y="3394602"/>
            <a:ext cx="6858000" cy="74404"/>
            <a:chOff x="-600" y="0"/>
            <a:chExt cx="7289973" cy="267900"/>
          </a:xfrm>
        </p:grpSpPr>
        <p:sp>
          <p:nvSpPr>
            <p:cNvPr id="18" name="Google Shape;58;p1">
              <a:extLst>
                <a:ext uri="{FF2B5EF4-FFF2-40B4-BE49-F238E27FC236}">
                  <a16:creationId xmlns:a16="http://schemas.microsoft.com/office/drawing/2014/main" id="{E2CE2AE1-41FD-3794-F456-6C32C19D4FA8}"/>
                </a:ext>
              </a:extLst>
            </p:cNvPr>
            <p:cNvSpPr/>
            <p:nvPr/>
          </p:nvSpPr>
          <p:spPr>
            <a:xfrm>
              <a:off x="-600" y="0"/>
              <a:ext cx="1220400" cy="2679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9;p1">
              <a:extLst>
                <a:ext uri="{FF2B5EF4-FFF2-40B4-BE49-F238E27FC236}">
                  <a16:creationId xmlns:a16="http://schemas.microsoft.com/office/drawing/2014/main" id="{0B926393-D4EE-D989-CE3E-3D1F0C4B8727}"/>
                </a:ext>
              </a:extLst>
            </p:cNvPr>
            <p:cNvSpPr/>
            <p:nvPr/>
          </p:nvSpPr>
          <p:spPr>
            <a:xfrm>
              <a:off x="1219800" y="0"/>
              <a:ext cx="1220400" cy="267900"/>
            </a:xfrm>
            <a:prstGeom prst="rect">
              <a:avLst/>
            </a:prstGeom>
            <a:solidFill>
              <a:srgbClr val="E64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60;p1">
              <a:extLst>
                <a:ext uri="{FF2B5EF4-FFF2-40B4-BE49-F238E27FC236}">
                  <a16:creationId xmlns:a16="http://schemas.microsoft.com/office/drawing/2014/main" id="{E27DF2B7-E5B3-2D90-7E77-35D1057572A5}"/>
                </a:ext>
              </a:extLst>
            </p:cNvPr>
            <p:cNvSpPr/>
            <p:nvPr/>
          </p:nvSpPr>
          <p:spPr>
            <a:xfrm>
              <a:off x="2438400" y="0"/>
              <a:ext cx="1220400" cy="267900"/>
            </a:xfrm>
            <a:prstGeom prst="rect">
              <a:avLst/>
            </a:prstGeom>
            <a:solidFill>
              <a:srgbClr val="1EA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61;p1">
              <a:extLst>
                <a:ext uri="{FF2B5EF4-FFF2-40B4-BE49-F238E27FC236}">
                  <a16:creationId xmlns:a16="http://schemas.microsoft.com/office/drawing/2014/main" id="{A0704860-7BA5-2201-B6D1-EE7F7634C9A2}"/>
                </a:ext>
              </a:extLst>
            </p:cNvPr>
            <p:cNvSpPr/>
            <p:nvPr/>
          </p:nvSpPr>
          <p:spPr>
            <a:xfrm>
              <a:off x="3658800" y="0"/>
              <a:ext cx="1220400" cy="267900"/>
            </a:xfrm>
            <a:prstGeom prst="rect">
              <a:avLst/>
            </a:prstGeom>
            <a:solidFill>
              <a:srgbClr val="FFB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62;p1">
              <a:extLst>
                <a:ext uri="{FF2B5EF4-FFF2-40B4-BE49-F238E27FC236}">
                  <a16:creationId xmlns:a16="http://schemas.microsoft.com/office/drawing/2014/main" id="{67F413E6-66CC-2423-F24D-CB674276F963}"/>
                </a:ext>
              </a:extLst>
            </p:cNvPr>
            <p:cNvSpPr/>
            <p:nvPr/>
          </p:nvSpPr>
          <p:spPr>
            <a:xfrm>
              <a:off x="4868975" y="0"/>
              <a:ext cx="1220400" cy="267900"/>
            </a:xfrm>
            <a:prstGeom prst="rect">
              <a:avLst/>
            </a:prstGeom>
            <a:solidFill>
              <a:srgbClr val="BC9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63;p1">
              <a:extLst>
                <a:ext uri="{FF2B5EF4-FFF2-40B4-BE49-F238E27FC236}">
                  <a16:creationId xmlns:a16="http://schemas.microsoft.com/office/drawing/2014/main" id="{2CD241D2-1FF4-094B-F772-5298F12E8023}"/>
                </a:ext>
              </a:extLst>
            </p:cNvPr>
            <p:cNvSpPr/>
            <p:nvPr/>
          </p:nvSpPr>
          <p:spPr>
            <a:xfrm>
              <a:off x="6089373" y="0"/>
              <a:ext cx="1200000" cy="2679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77994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82C80A-69DD-75ED-8328-9904D213F01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008574" y="0"/>
            <a:ext cx="5180251" cy="6400800"/>
          </a:xfrm>
          <a:solidFill>
            <a:schemeClr val="tx1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628E47D-15EC-92BE-0B70-6FB38713010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828801"/>
            <a:ext cx="5942053" cy="4343399"/>
          </a:xfrm>
        </p:spPr>
        <p:txBody>
          <a:bodyPr tIns="182880" rIns="0">
            <a:normAutofit/>
          </a:bodyPr>
          <a:lstStyle>
            <a:lvl1pPr marL="0" indent="0">
              <a:lnSpc>
                <a:spcPct val="100000"/>
              </a:lnSpc>
              <a:buNone/>
              <a:defRPr sz="1799" b="1" i="0">
                <a:solidFill>
                  <a:schemeClr val="tx2"/>
                </a:solidFill>
                <a:latin typeface="+mn-lt"/>
                <a:ea typeface="Inter" panose="02000503000000020004" pitchFamily="2" charset="0"/>
                <a:cs typeface="Arial" panose="020B0604020202020204" pitchFamily="34" charset="0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Topic 1</a:t>
            </a:r>
          </a:p>
          <a:p>
            <a:pPr lvl="0"/>
            <a:endParaRPr lang="en-US"/>
          </a:p>
          <a:p>
            <a:pPr lvl="0"/>
            <a:r>
              <a:rPr lang="en-US"/>
              <a:t>Topic 2</a:t>
            </a:r>
          </a:p>
          <a:p>
            <a:pPr lvl="0"/>
            <a:endParaRPr lang="en-US"/>
          </a:p>
          <a:p>
            <a:pPr lvl="0"/>
            <a:r>
              <a:rPr lang="en-US"/>
              <a:t>Topic 3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F3BD6D1C-87EB-4D74-D690-208C034583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AB7F9-6879-1236-314C-11627C7A9E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5942052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“Agenda” or Headline</a:t>
            </a:r>
          </a:p>
        </p:txBody>
      </p:sp>
    </p:spTree>
    <p:extLst>
      <p:ext uri="{BB962C8B-B14F-4D97-AF65-F5344CB8AC3E}">
        <p14:creationId xmlns:p14="http://schemas.microsoft.com/office/powerpoint/2010/main" val="3720286245"/>
      </p:ext>
    </p:extLst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EE4EDAD0-0380-4AB8-9844-156B9F5E95D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invGray">
          <a:xfrm>
            <a:off x="623903" y="1933216"/>
            <a:ext cx="1371243" cy="1267184"/>
          </a:xfrm>
          <a:custGeom>
            <a:avLst/>
            <a:gdLst>
              <a:gd name="connsiteX0" fmla="*/ 85476 w 1280160"/>
              <a:gd name="connsiteY0" fmla="*/ 0 h 1280160"/>
              <a:gd name="connsiteX1" fmla="*/ 1194684 w 1280160"/>
              <a:gd name="connsiteY1" fmla="*/ 0 h 1280160"/>
              <a:gd name="connsiteX2" fmla="*/ 1280160 w 1280160"/>
              <a:gd name="connsiteY2" fmla="*/ 85476 h 1280160"/>
              <a:gd name="connsiteX3" fmla="*/ 1280160 w 1280160"/>
              <a:gd name="connsiteY3" fmla="*/ 1194684 h 1280160"/>
              <a:gd name="connsiteX4" fmla="*/ 1194684 w 1280160"/>
              <a:gd name="connsiteY4" fmla="*/ 1280160 h 1280160"/>
              <a:gd name="connsiteX5" fmla="*/ 85476 w 1280160"/>
              <a:gd name="connsiteY5" fmla="*/ 1280160 h 1280160"/>
              <a:gd name="connsiteX6" fmla="*/ 0 w 1280160"/>
              <a:gd name="connsiteY6" fmla="*/ 1194684 h 1280160"/>
              <a:gd name="connsiteX7" fmla="*/ 0 w 1280160"/>
              <a:gd name="connsiteY7" fmla="*/ 85476 h 1280160"/>
              <a:gd name="connsiteX8" fmla="*/ 85476 w 1280160"/>
              <a:gd name="connsiteY8" fmla="*/ 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0160" h="1280160">
                <a:moveTo>
                  <a:pt x="85476" y="0"/>
                </a:moveTo>
                <a:lnTo>
                  <a:pt x="1194684" y="0"/>
                </a:lnTo>
                <a:cubicBezTo>
                  <a:pt x="1241891" y="0"/>
                  <a:pt x="1280160" y="38269"/>
                  <a:pt x="1280160" y="85476"/>
                </a:cubicBezTo>
                <a:lnTo>
                  <a:pt x="1280160" y="1194684"/>
                </a:lnTo>
                <a:cubicBezTo>
                  <a:pt x="1280160" y="1241891"/>
                  <a:pt x="1241891" y="1280160"/>
                  <a:pt x="1194684" y="1280160"/>
                </a:cubicBezTo>
                <a:lnTo>
                  <a:pt x="85476" y="1280160"/>
                </a:lnTo>
                <a:cubicBezTo>
                  <a:pt x="38269" y="1280160"/>
                  <a:pt x="0" y="1241891"/>
                  <a:pt x="0" y="1194684"/>
                </a:cubicBezTo>
                <a:lnTo>
                  <a:pt x="0" y="85476"/>
                </a:lnTo>
                <a:cubicBezTo>
                  <a:pt x="0" y="38269"/>
                  <a:pt x="38269" y="0"/>
                  <a:pt x="85476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609451" y="685800"/>
            <a:ext cx="10969930" cy="1143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 bwMode="invGray">
          <a:xfrm>
            <a:off x="623903" y="3429000"/>
            <a:ext cx="4099265" cy="2743200"/>
          </a:xfrm>
        </p:spPr>
        <p:txBody>
          <a:bodyPr wrap="square"/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400">
                <a:solidFill>
                  <a:srgbClr val="6C7986"/>
                </a:solidFill>
              </a:defRPr>
            </a:lvl1pPr>
            <a:lvl2pPr>
              <a:buNone/>
              <a:defRPr sz="1400">
                <a:solidFill>
                  <a:schemeClr val="bg2"/>
                </a:solidFill>
              </a:defRPr>
            </a:lvl2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11" hasCustomPrompt="1"/>
          </p:nvPr>
        </p:nvSpPr>
        <p:spPr bwMode="invGray">
          <a:xfrm>
            <a:off x="5599242" y="3429000"/>
            <a:ext cx="4608899" cy="2743200"/>
          </a:xfrm>
        </p:spPr>
        <p:txBody>
          <a:bodyPr wrap="square"/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400">
                <a:solidFill>
                  <a:srgbClr val="6C7986"/>
                </a:solidFill>
              </a:defRPr>
            </a:lvl1pPr>
            <a:lvl2pPr>
              <a:buNone/>
              <a:defRPr sz="1400">
                <a:solidFill>
                  <a:schemeClr val="bg2"/>
                </a:solidFill>
              </a:defRPr>
            </a:lvl2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E8E0FF5-4F9E-DC49-A0F7-432C85EC7B7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invGray">
          <a:xfrm>
            <a:off x="2437766" y="1975844"/>
            <a:ext cx="1371243" cy="1224557"/>
          </a:xfrm>
        </p:spPr>
        <p:txBody>
          <a:bodyPr wrap="square" anchor="t"/>
          <a:lstStyle>
            <a:lvl1pPr algn="ctr">
              <a:buNone/>
              <a:defRPr sz="1200"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0717938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B20C155-FD1C-B060-A980-2BFF9E3F1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1828800"/>
            <a:ext cx="5027890" cy="1375954"/>
          </a:xfrm>
          <a:prstGeom prst="rect">
            <a:avLst/>
          </a:prstGeom>
        </p:spPr>
        <p:txBody>
          <a:bodyPr wrap="square" tIns="0" bIns="91440" anchor="b">
            <a:noAutofit/>
          </a:bodyPr>
          <a:lstStyle>
            <a:lvl1pPr>
              <a:defRPr sz="3199"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71751A4-B1D8-A87A-B1E5-F6A8280550C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3200400"/>
            <a:ext cx="5027889" cy="2971800"/>
          </a:xfrm>
        </p:spPr>
        <p:txBody>
          <a:bodyPr wrap="square" tIns="182880"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4395D7-8B10-5A42-EBA2-8FC2A56FFC03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6551494" y="3200402"/>
            <a:ext cx="5027890" cy="2971799"/>
          </a:xfrm>
        </p:spPr>
        <p:txBody>
          <a:bodyPr wrap="square" tIns="182880"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0BED70B-51D6-025C-A37B-EB786B8416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51494" y="1828800"/>
            <a:ext cx="5027890" cy="1371600"/>
          </a:xfrm>
        </p:spPr>
        <p:txBody>
          <a:bodyPr wrap="square" tIns="0" bIns="91440" anchor="b">
            <a:noAutofit/>
          </a:bodyPr>
          <a:lstStyle>
            <a:lvl1pPr marL="0" indent="0">
              <a:buNone/>
              <a:defRPr sz="3199" b="1" i="0">
                <a:solidFill>
                  <a:srgbClr val="311E57"/>
                </a:solidFill>
                <a:latin typeface="+mj-lt"/>
                <a:ea typeface="Inter" panose="02000503000000020004" pitchFamily="2" charset="0"/>
                <a:cs typeface="Arial" panose="020B0604020202020204" pitchFamily="34" charset="0"/>
              </a:defRPr>
            </a:lvl1pPr>
            <a:lvl2pPr marL="457063" indent="0">
              <a:buNone/>
              <a:defRPr sz="3199"/>
            </a:lvl2pPr>
            <a:lvl3pPr>
              <a:defRPr sz="3199"/>
            </a:lvl3pPr>
            <a:lvl4pPr>
              <a:defRPr sz="3199"/>
            </a:lvl4pPr>
            <a:lvl5pPr>
              <a:defRPr sz="3199"/>
            </a:lvl5pPr>
          </a:lstStyle>
          <a:p>
            <a:pPr lvl="0"/>
            <a:r>
              <a:rPr lang="en-US"/>
              <a:t>Secondary headline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63AAA1-E823-E20A-4263-75BBD0B97197}"/>
              </a:ext>
            </a:extLst>
          </p:cNvPr>
          <p:cNvCxnSpPr/>
          <p:nvPr userDrawn="1"/>
        </p:nvCxnSpPr>
        <p:spPr>
          <a:xfrm>
            <a:off x="6094413" y="0"/>
            <a:ext cx="0" cy="640080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585179"/>
      </p:ext>
    </p:extLst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EE4EDAD0-0380-4AB8-9844-156B9F5E95D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invGray">
          <a:xfrm>
            <a:off x="619167" y="1953570"/>
            <a:ext cx="1361517" cy="1246830"/>
          </a:xfrm>
          <a:custGeom>
            <a:avLst/>
            <a:gdLst>
              <a:gd name="connsiteX0" fmla="*/ 85476 w 1280160"/>
              <a:gd name="connsiteY0" fmla="*/ 0 h 1280160"/>
              <a:gd name="connsiteX1" fmla="*/ 1194684 w 1280160"/>
              <a:gd name="connsiteY1" fmla="*/ 0 h 1280160"/>
              <a:gd name="connsiteX2" fmla="*/ 1280160 w 1280160"/>
              <a:gd name="connsiteY2" fmla="*/ 85476 h 1280160"/>
              <a:gd name="connsiteX3" fmla="*/ 1280160 w 1280160"/>
              <a:gd name="connsiteY3" fmla="*/ 1194684 h 1280160"/>
              <a:gd name="connsiteX4" fmla="*/ 1194684 w 1280160"/>
              <a:gd name="connsiteY4" fmla="*/ 1280160 h 1280160"/>
              <a:gd name="connsiteX5" fmla="*/ 85476 w 1280160"/>
              <a:gd name="connsiteY5" fmla="*/ 1280160 h 1280160"/>
              <a:gd name="connsiteX6" fmla="*/ 0 w 1280160"/>
              <a:gd name="connsiteY6" fmla="*/ 1194684 h 1280160"/>
              <a:gd name="connsiteX7" fmla="*/ 0 w 1280160"/>
              <a:gd name="connsiteY7" fmla="*/ 85476 h 1280160"/>
              <a:gd name="connsiteX8" fmla="*/ 85476 w 1280160"/>
              <a:gd name="connsiteY8" fmla="*/ 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0160" h="1280160">
                <a:moveTo>
                  <a:pt x="85476" y="0"/>
                </a:moveTo>
                <a:lnTo>
                  <a:pt x="1194684" y="0"/>
                </a:lnTo>
                <a:cubicBezTo>
                  <a:pt x="1241891" y="0"/>
                  <a:pt x="1280160" y="38269"/>
                  <a:pt x="1280160" y="85476"/>
                </a:cubicBezTo>
                <a:lnTo>
                  <a:pt x="1280160" y="1194684"/>
                </a:lnTo>
                <a:cubicBezTo>
                  <a:pt x="1280160" y="1241891"/>
                  <a:pt x="1241891" y="1280160"/>
                  <a:pt x="1194684" y="1280160"/>
                </a:cubicBezTo>
                <a:lnTo>
                  <a:pt x="85476" y="1280160"/>
                </a:lnTo>
                <a:cubicBezTo>
                  <a:pt x="38269" y="1280160"/>
                  <a:pt x="0" y="1241891"/>
                  <a:pt x="0" y="1194684"/>
                </a:cubicBezTo>
                <a:lnTo>
                  <a:pt x="0" y="85476"/>
                </a:lnTo>
                <a:cubicBezTo>
                  <a:pt x="0" y="38269"/>
                  <a:pt x="38269" y="0"/>
                  <a:pt x="85476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609441" y="685800"/>
            <a:ext cx="10969943" cy="1143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dirty="0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 bwMode="invGray">
          <a:xfrm>
            <a:off x="609442" y="3429001"/>
            <a:ext cx="4570809" cy="2743200"/>
          </a:xfrm>
        </p:spPr>
        <p:txBody>
          <a:bodyPr wrap="square"/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400">
                <a:solidFill>
                  <a:srgbClr val="6C7986"/>
                </a:solidFill>
              </a:defRPr>
            </a:lvl1pPr>
            <a:lvl2pPr>
              <a:buNone/>
              <a:defRPr sz="1400">
                <a:solidFill>
                  <a:schemeClr val="bg2"/>
                </a:solidFill>
              </a:defRPr>
            </a:lvl2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11" hasCustomPrompt="1"/>
          </p:nvPr>
        </p:nvSpPr>
        <p:spPr bwMode="invGray">
          <a:xfrm>
            <a:off x="6113820" y="3429000"/>
            <a:ext cx="4551402" cy="2743200"/>
          </a:xfrm>
        </p:spPr>
        <p:txBody>
          <a:bodyPr wrap="square"/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400">
                <a:solidFill>
                  <a:srgbClr val="6C7986"/>
                </a:solidFill>
              </a:defRPr>
            </a:lvl1pPr>
            <a:lvl2pPr>
              <a:buNone/>
              <a:defRPr sz="1400">
                <a:solidFill>
                  <a:schemeClr val="bg2"/>
                </a:solidFill>
              </a:defRPr>
            </a:lvl2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E8E0FF5-4F9E-DC49-A0F7-432C85EC7B7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invGray">
          <a:xfrm>
            <a:off x="2437766" y="1943100"/>
            <a:ext cx="1361518" cy="1245658"/>
          </a:xfrm>
        </p:spPr>
        <p:txBody>
          <a:bodyPr wrap="square" anchor="t"/>
          <a:lstStyle>
            <a:lvl1pPr algn="ctr">
              <a:buNone/>
              <a:defRPr sz="1200"/>
            </a:lvl1pPr>
          </a:lstStyle>
          <a:p>
            <a:r>
              <a:rPr lang="en-US"/>
              <a:t>Logo</a:t>
            </a:r>
          </a:p>
        </p:txBody>
      </p:sp>
      <p:sp>
        <p:nvSpPr>
          <p:cNvPr id="11" name="Picture Placeholder 26">
            <a:extLst>
              <a:ext uri="{FF2B5EF4-FFF2-40B4-BE49-F238E27FC236}">
                <a16:creationId xmlns:a16="http://schemas.microsoft.com/office/drawing/2014/main" id="{592ECBE6-56C9-744E-86E8-3F7F48BD6DD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invGray">
          <a:xfrm>
            <a:off x="7922737" y="1965212"/>
            <a:ext cx="1371243" cy="1223546"/>
          </a:xfrm>
        </p:spPr>
        <p:txBody>
          <a:bodyPr wrap="square" anchor="t"/>
          <a:lstStyle>
            <a:lvl1pPr algn="ctr">
              <a:buNone/>
              <a:defRPr sz="1200"/>
            </a:lvl1pPr>
          </a:lstStyle>
          <a:p>
            <a:r>
              <a:rPr lang="en-US"/>
              <a:t>Logo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6C82BA8-A698-4282-BCA0-9CC104DC70B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invGray">
          <a:xfrm>
            <a:off x="6113820" y="1965212"/>
            <a:ext cx="1351835" cy="1235188"/>
          </a:xfrm>
          <a:custGeom>
            <a:avLst/>
            <a:gdLst>
              <a:gd name="connsiteX0" fmla="*/ 85476 w 1280160"/>
              <a:gd name="connsiteY0" fmla="*/ 0 h 1280160"/>
              <a:gd name="connsiteX1" fmla="*/ 1194684 w 1280160"/>
              <a:gd name="connsiteY1" fmla="*/ 0 h 1280160"/>
              <a:gd name="connsiteX2" fmla="*/ 1280160 w 1280160"/>
              <a:gd name="connsiteY2" fmla="*/ 85476 h 1280160"/>
              <a:gd name="connsiteX3" fmla="*/ 1280160 w 1280160"/>
              <a:gd name="connsiteY3" fmla="*/ 1194684 h 1280160"/>
              <a:gd name="connsiteX4" fmla="*/ 1194684 w 1280160"/>
              <a:gd name="connsiteY4" fmla="*/ 1280160 h 1280160"/>
              <a:gd name="connsiteX5" fmla="*/ 85476 w 1280160"/>
              <a:gd name="connsiteY5" fmla="*/ 1280160 h 1280160"/>
              <a:gd name="connsiteX6" fmla="*/ 0 w 1280160"/>
              <a:gd name="connsiteY6" fmla="*/ 1194684 h 1280160"/>
              <a:gd name="connsiteX7" fmla="*/ 0 w 1280160"/>
              <a:gd name="connsiteY7" fmla="*/ 85476 h 1280160"/>
              <a:gd name="connsiteX8" fmla="*/ 85476 w 1280160"/>
              <a:gd name="connsiteY8" fmla="*/ 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0160" h="1280160">
                <a:moveTo>
                  <a:pt x="85476" y="0"/>
                </a:moveTo>
                <a:lnTo>
                  <a:pt x="1194684" y="0"/>
                </a:lnTo>
                <a:cubicBezTo>
                  <a:pt x="1241891" y="0"/>
                  <a:pt x="1280160" y="38269"/>
                  <a:pt x="1280160" y="85476"/>
                </a:cubicBezTo>
                <a:lnTo>
                  <a:pt x="1280160" y="1194684"/>
                </a:lnTo>
                <a:cubicBezTo>
                  <a:pt x="1280160" y="1241891"/>
                  <a:pt x="1241891" y="1280160"/>
                  <a:pt x="1194684" y="1280160"/>
                </a:cubicBezTo>
                <a:lnTo>
                  <a:pt x="85476" y="1280160"/>
                </a:lnTo>
                <a:cubicBezTo>
                  <a:pt x="38269" y="1280160"/>
                  <a:pt x="0" y="1241891"/>
                  <a:pt x="0" y="1194684"/>
                </a:cubicBezTo>
                <a:lnTo>
                  <a:pt x="0" y="85476"/>
                </a:lnTo>
                <a:cubicBezTo>
                  <a:pt x="0" y="38269"/>
                  <a:pt x="38269" y="0"/>
                  <a:pt x="85476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Headshot</a:t>
            </a:r>
          </a:p>
        </p:txBody>
      </p:sp>
    </p:spTree>
    <p:extLst>
      <p:ext uri="{BB962C8B-B14F-4D97-AF65-F5344CB8AC3E}">
        <p14:creationId xmlns:p14="http://schemas.microsoft.com/office/powerpoint/2010/main" val="14527816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E8E0FF5-4F9E-DC49-A0F7-432C85EC7B7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invGray">
          <a:xfrm>
            <a:off x="1980684" y="1943100"/>
            <a:ext cx="1371243" cy="1257300"/>
          </a:xfrm>
        </p:spPr>
        <p:txBody>
          <a:bodyPr wrap="square" anchor="t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en-US"/>
              <a:t>Logo</a:t>
            </a:r>
          </a:p>
        </p:txBody>
      </p:sp>
      <p:sp>
        <p:nvSpPr>
          <p:cNvPr id="11" name="Picture Placeholder 26">
            <a:extLst>
              <a:ext uri="{FF2B5EF4-FFF2-40B4-BE49-F238E27FC236}">
                <a16:creationId xmlns:a16="http://schemas.microsoft.com/office/drawing/2014/main" id="{592ECBE6-56C9-744E-86E8-3F7F48BD6DD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invGray">
          <a:xfrm>
            <a:off x="5637333" y="1943100"/>
            <a:ext cx="1371242" cy="1257300"/>
          </a:xfrm>
        </p:spPr>
        <p:txBody>
          <a:bodyPr wrap="square" anchor="t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en-US"/>
              <a:t>Logo</a:t>
            </a:r>
          </a:p>
        </p:txBody>
      </p:sp>
      <p:sp>
        <p:nvSpPr>
          <p:cNvPr id="23" name="Picture Placeholder 26">
            <a:extLst>
              <a:ext uri="{FF2B5EF4-FFF2-40B4-BE49-F238E27FC236}">
                <a16:creationId xmlns:a16="http://schemas.microsoft.com/office/drawing/2014/main" id="{C1B5F03B-87F7-CC4B-8310-C35AC00889A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invGray">
          <a:xfrm>
            <a:off x="9293980" y="1943100"/>
            <a:ext cx="1371242" cy="1257300"/>
          </a:xfrm>
        </p:spPr>
        <p:txBody>
          <a:bodyPr wrap="square" anchor="t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en-US"/>
              <a:t>Logo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EE4EDAD0-0380-4AB8-9844-156B9F5E95D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invGray">
          <a:xfrm>
            <a:off x="609441" y="1943099"/>
            <a:ext cx="1256973" cy="1257300"/>
          </a:xfrm>
          <a:custGeom>
            <a:avLst/>
            <a:gdLst>
              <a:gd name="connsiteX0" fmla="*/ 85476 w 1280160"/>
              <a:gd name="connsiteY0" fmla="*/ 0 h 1280160"/>
              <a:gd name="connsiteX1" fmla="*/ 1194684 w 1280160"/>
              <a:gd name="connsiteY1" fmla="*/ 0 h 1280160"/>
              <a:gd name="connsiteX2" fmla="*/ 1280160 w 1280160"/>
              <a:gd name="connsiteY2" fmla="*/ 85476 h 1280160"/>
              <a:gd name="connsiteX3" fmla="*/ 1280160 w 1280160"/>
              <a:gd name="connsiteY3" fmla="*/ 1194684 h 1280160"/>
              <a:gd name="connsiteX4" fmla="*/ 1194684 w 1280160"/>
              <a:gd name="connsiteY4" fmla="*/ 1280160 h 1280160"/>
              <a:gd name="connsiteX5" fmla="*/ 85476 w 1280160"/>
              <a:gd name="connsiteY5" fmla="*/ 1280160 h 1280160"/>
              <a:gd name="connsiteX6" fmla="*/ 0 w 1280160"/>
              <a:gd name="connsiteY6" fmla="*/ 1194684 h 1280160"/>
              <a:gd name="connsiteX7" fmla="*/ 0 w 1280160"/>
              <a:gd name="connsiteY7" fmla="*/ 85476 h 1280160"/>
              <a:gd name="connsiteX8" fmla="*/ 85476 w 1280160"/>
              <a:gd name="connsiteY8" fmla="*/ 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0160" h="1280160">
                <a:moveTo>
                  <a:pt x="85476" y="0"/>
                </a:moveTo>
                <a:lnTo>
                  <a:pt x="1194684" y="0"/>
                </a:lnTo>
                <a:cubicBezTo>
                  <a:pt x="1241891" y="0"/>
                  <a:pt x="1280160" y="38269"/>
                  <a:pt x="1280160" y="85476"/>
                </a:cubicBezTo>
                <a:lnTo>
                  <a:pt x="1280160" y="1194684"/>
                </a:lnTo>
                <a:cubicBezTo>
                  <a:pt x="1280160" y="1241891"/>
                  <a:pt x="1241891" y="1280160"/>
                  <a:pt x="1194684" y="1280160"/>
                </a:cubicBezTo>
                <a:lnTo>
                  <a:pt x="85476" y="1280160"/>
                </a:lnTo>
                <a:cubicBezTo>
                  <a:pt x="38269" y="1280160"/>
                  <a:pt x="0" y="1241891"/>
                  <a:pt x="0" y="1194684"/>
                </a:cubicBezTo>
                <a:lnTo>
                  <a:pt x="0" y="85476"/>
                </a:lnTo>
                <a:cubicBezTo>
                  <a:pt x="0" y="38269"/>
                  <a:pt x="38269" y="0"/>
                  <a:pt x="85476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609441" y="685800"/>
            <a:ext cx="10969943" cy="1143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dirty="0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 bwMode="invGray">
          <a:xfrm>
            <a:off x="609441" y="3429000"/>
            <a:ext cx="3199567" cy="2743200"/>
          </a:xfrm>
        </p:spPr>
        <p:txBody>
          <a:bodyPr wrap="square" tIns="0" bIns="0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6C7986"/>
                </a:solidFill>
              </a:defRPr>
            </a:lvl1pPr>
            <a:lvl2pPr>
              <a:buNone/>
              <a:defRPr sz="1400">
                <a:solidFill>
                  <a:schemeClr val="bg2"/>
                </a:solidFill>
              </a:defRPr>
            </a:lvl2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11" hasCustomPrompt="1"/>
          </p:nvPr>
        </p:nvSpPr>
        <p:spPr bwMode="invGray">
          <a:xfrm>
            <a:off x="4266090" y="3429000"/>
            <a:ext cx="3199565" cy="2743200"/>
          </a:xfrm>
        </p:spPr>
        <p:txBody>
          <a:bodyPr wrap="square" tIns="0" bIns="0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6C7986"/>
                </a:solidFill>
              </a:defRPr>
            </a:lvl1pPr>
            <a:lvl2pPr>
              <a:buNone/>
              <a:defRPr sz="1400">
                <a:solidFill>
                  <a:schemeClr val="bg2"/>
                </a:solidFill>
              </a:defRPr>
            </a:lvl2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AE3D3BFE-D8E4-744C-9DC7-45ED04ADA0E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 bwMode="invGray">
          <a:xfrm>
            <a:off x="7922739" y="3429000"/>
            <a:ext cx="3199565" cy="2743200"/>
          </a:xfrm>
        </p:spPr>
        <p:txBody>
          <a:bodyPr wrap="square" tIns="0" bIns="0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6C7986"/>
                </a:solidFill>
              </a:defRPr>
            </a:lvl1pPr>
            <a:lvl2pPr>
              <a:buNone/>
              <a:defRPr sz="1400">
                <a:solidFill>
                  <a:schemeClr val="bg2"/>
                </a:solidFill>
              </a:defRPr>
            </a:lvl2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6C82BA8-A698-4282-BCA0-9CC104DC70B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invGray">
          <a:xfrm>
            <a:off x="4266089" y="1943099"/>
            <a:ext cx="1256972" cy="1257299"/>
          </a:xfrm>
          <a:custGeom>
            <a:avLst/>
            <a:gdLst>
              <a:gd name="connsiteX0" fmla="*/ 85476 w 1280160"/>
              <a:gd name="connsiteY0" fmla="*/ 0 h 1280160"/>
              <a:gd name="connsiteX1" fmla="*/ 1194684 w 1280160"/>
              <a:gd name="connsiteY1" fmla="*/ 0 h 1280160"/>
              <a:gd name="connsiteX2" fmla="*/ 1280160 w 1280160"/>
              <a:gd name="connsiteY2" fmla="*/ 85476 h 1280160"/>
              <a:gd name="connsiteX3" fmla="*/ 1280160 w 1280160"/>
              <a:gd name="connsiteY3" fmla="*/ 1194684 h 1280160"/>
              <a:gd name="connsiteX4" fmla="*/ 1194684 w 1280160"/>
              <a:gd name="connsiteY4" fmla="*/ 1280160 h 1280160"/>
              <a:gd name="connsiteX5" fmla="*/ 85476 w 1280160"/>
              <a:gd name="connsiteY5" fmla="*/ 1280160 h 1280160"/>
              <a:gd name="connsiteX6" fmla="*/ 0 w 1280160"/>
              <a:gd name="connsiteY6" fmla="*/ 1194684 h 1280160"/>
              <a:gd name="connsiteX7" fmla="*/ 0 w 1280160"/>
              <a:gd name="connsiteY7" fmla="*/ 85476 h 1280160"/>
              <a:gd name="connsiteX8" fmla="*/ 85476 w 1280160"/>
              <a:gd name="connsiteY8" fmla="*/ 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0160" h="1280160">
                <a:moveTo>
                  <a:pt x="85476" y="0"/>
                </a:moveTo>
                <a:lnTo>
                  <a:pt x="1194684" y="0"/>
                </a:lnTo>
                <a:cubicBezTo>
                  <a:pt x="1241891" y="0"/>
                  <a:pt x="1280160" y="38269"/>
                  <a:pt x="1280160" y="85476"/>
                </a:cubicBezTo>
                <a:lnTo>
                  <a:pt x="1280160" y="1194684"/>
                </a:lnTo>
                <a:cubicBezTo>
                  <a:pt x="1280160" y="1241891"/>
                  <a:pt x="1241891" y="1280160"/>
                  <a:pt x="1194684" y="1280160"/>
                </a:cubicBezTo>
                <a:lnTo>
                  <a:pt x="85476" y="1280160"/>
                </a:lnTo>
                <a:cubicBezTo>
                  <a:pt x="38269" y="1280160"/>
                  <a:pt x="0" y="1241891"/>
                  <a:pt x="0" y="1194684"/>
                </a:cubicBezTo>
                <a:lnTo>
                  <a:pt x="0" y="85476"/>
                </a:lnTo>
                <a:cubicBezTo>
                  <a:pt x="0" y="38269"/>
                  <a:pt x="38269" y="0"/>
                  <a:pt x="85476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962560B6-FB4B-4B36-AB57-740126015B9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invGray">
          <a:xfrm>
            <a:off x="7922738" y="1943100"/>
            <a:ext cx="1256970" cy="1257297"/>
          </a:xfrm>
          <a:custGeom>
            <a:avLst/>
            <a:gdLst>
              <a:gd name="connsiteX0" fmla="*/ 85476 w 1280160"/>
              <a:gd name="connsiteY0" fmla="*/ 0 h 1280160"/>
              <a:gd name="connsiteX1" fmla="*/ 1194684 w 1280160"/>
              <a:gd name="connsiteY1" fmla="*/ 0 h 1280160"/>
              <a:gd name="connsiteX2" fmla="*/ 1280160 w 1280160"/>
              <a:gd name="connsiteY2" fmla="*/ 85476 h 1280160"/>
              <a:gd name="connsiteX3" fmla="*/ 1280160 w 1280160"/>
              <a:gd name="connsiteY3" fmla="*/ 1194684 h 1280160"/>
              <a:gd name="connsiteX4" fmla="*/ 1194684 w 1280160"/>
              <a:gd name="connsiteY4" fmla="*/ 1280160 h 1280160"/>
              <a:gd name="connsiteX5" fmla="*/ 85476 w 1280160"/>
              <a:gd name="connsiteY5" fmla="*/ 1280160 h 1280160"/>
              <a:gd name="connsiteX6" fmla="*/ 0 w 1280160"/>
              <a:gd name="connsiteY6" fmla="*/ 1194684 h 1280160"/>
              <a:gd name="connsiteX7" fmla="*/ 0 w 1280160"/>
              <a:gd name="connsiteY7" fmla="*/ 85476 h 1280160"/>
              <a:gd name="connsiteX8" fmla="*/ 85476 w 1280160"/>
              <a:gd name="connsiteY8" fmla="*/ 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0160" h="1280160">
                <a:moveTo>
                  <a:pt x="85476" y="0"/>
                </a:moveTo>
                <a:lnTo>
                  <a:pt x="1194684" y="0"/>
                </a:lnTo>
                <a:cubicBezTo>
                  <a:pt x="1241891" y="0"/>
                  <a:pt x="1280160" y="38269"/>
                  <a:pt x="1280160" y="85476"/>
                </a:cubicBezTo>
                <a:lnTo>
                  <a:pt x="1280160" y="1194684"/>
                </a:lnTo>
                <a:cubicBezTo>
                  <a:pt x="1280160" y="1241891"/>
                  <a:pt x="1241891" y="1280160"/>
                  <a:pt x="1194684" y="1280160"/>
                </a:cubicBezTo>
                <a:lnTo>
                  <a:pt x="85476" y="1280160"/>
                </a:lnTo>
                <a:cubicBezTo>
                  <a:pt x="38269" y="1280160"/>
                  <a:pt x="0" y="1241891"/>
                  <a:pt x="0" y="1194684"/>
                </a:cubicBezTo>
                <a:lnTo>
                  <a:pt x="0" y="85476"/>
                </a:lnTo>
                <a:cubicBezTo>
                  <a:pt x="0" y="38269"/>
                  <a:pt x="38269" y="0"/>
                  <a:pt x="85476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Headshot</a:t>
            </a:r>
          </a:p>
        </p:txBody>
      </p:sp>
    </p:spTree>
    <p:extLst>
      <p:ext uri="{BB962C8B-B14F-4D97-AF65-F5344CB8AC3E}">
        <p14:creationId xmlns:p14="http://schemas.microsoft.com/office/powerpoint/2010/main" val="32773824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11EF965-3EDC-9A8D-9C79-90C9C32443F9}"/>
              </a:ext>
            </a:extLst>
          </p:cNvPr>
          <p:cNvSpPr/>
          <p:nvPr userDrawn="1"/>
        </p:nvSpPr>
        <p:spPr>
          <a:xfrm>
            <a:off x="0" y="3886200"/>
            <a:ext cx="12188825" cy="2514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54F6E22B-075E-4CDA-4BF8-9A1858B549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94CF8E17-5F19-7BA6-D67E-7F2497F0B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</p:spPr>
        <p:txBody>
          <a:bodyPr vert="horz" lIns="0" tIns="45720" rIns="0" bIns="91440" rtlCol="0" anchor="ctr">
            <a:normAutofit/>
          </a:bodyPr>
          <a:lstStyle>
            <a:lvl1pPr>
              <a:defRPr>
                <a:solidFill>
                  <a:srgbClr val="311E57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3DD8232-105E-5FAB-6092-B93AF758E4C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95063" y="4344990"/>
            <a:ext cx="2285405" cy="455611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45720" tIns="0" rIns="45720" bIns="45720" anchor="b">
            <a:normAutofit/>
          </a:bodyPr>
          <a:lstStyle>
            <a:lvl1pPr marL="0" indent="0" algn="ctr">
              <a:lnSpc>
                <a:spcPct val="100000"/>
              </a:lnSpc>
              <a:buNone/>
              <a:defRPr sz="199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E820FD1-2A54-4D7C-6213-00F553F3A9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51712" y="4343403"/>
            <a:ext cx="2285405" cy="457198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45720" tIns="0" rIns="45720" bIns="45720" anchor="b">
            <a:normAutofit/>
          </a:bodyPr>
          <a:lstStyle>
            <a:lvl1pPr marL="0" indent="0" algn="ctr">
              <a:lnSpc>
                <a:spcPct val="100000"/>
              </a:lnSpc>
              <a:buNone/>
              <a:defRPr sz="199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666DB54-D9FC-761D-06AE-6401E5273D7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608358" y="4343402"/>
            <a:ext cx="2285405" cy="457198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45720" tIns="0" rIns="45720" bIns="45720" anchor="b">
            <a:normAutofit/>
          </a:bodyPr>
          <a:lstStyle>
            <a:lvl1pPr marL="0" indent="0" algn="ctr">
              <a:lnSpc>
                <a:spcPct val="100000"/>
              </a:lnSpc>
              <a:buNone/>
              <a:defRPr sz="199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978E86FA-7552-B7E4-E506-07FD755F38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95063" y="4803272"/>
            <a:ext cx="2285405" cy="455612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45720" tIns="45720" rIns="45720" bIns="4572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0" i="0">
                <a:solidFill>
                  <a:schemeClr val="bg1"/>
                </a:solidFill>
                <a:latin typeface="+mn-lt"/>
                <a:ea typeface="Inter Light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52CD3BBF-2645-12DF-0AA6-5B5FE949ED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51712" y="4803272"/>
            <a:ext cx="2285405" cy="455612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45720" tIns="45720" rIns="45720" bIns="4572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0" i="0">
                <a:solidFill>
                  <a:schemeClr val="bg1"/>
                </a:solidFill>
                <a:latin typeface="+mn-lt"/>
                <a:ea typeface="Inter Light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7EEE9A0-B6DD-DD88-2F06-9E5A58DF183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8358" y="4803272"/>
            <a:ext cx="2285405" cy="455612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45720" tIns="45720" rIns="45720" bIns="4572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0" i="0">
                <a:solidFill>
                  <a:schemeClr val="bg1"/>
                </a:solidFill>
                <a:latin typeface="+mn-lt"/>
                <a:ea typeface="Inter Light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7620E25-49B2-BBCD-A96D-177D0D54746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295063" y="2057400"/>
            <a:ext cx="2285405" cy="2286000"/>
          </a:xfrm>
          <a:solidFill>
            <a:schemeClr val="tx1"/>
          </a:solidFill>
        </p:spPr>
        <p:txBody>
          <a:bodyPr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21" name="Picture Placeholder 16">
            <a:extLst>
              <a:ext uri="{FF2B5EF4-FFF2-40B4-BE49-F238E27FC236}">
                <a16:creationId xmlns:a16="http://schemas.microsoft.com/office/drawing/2014/main" id="{6F2FAE5B-86A9-3080-FD50-9A60F343384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608358" y="2069122"/>
            <a:ext cx="2285405" cy="2286000"/>
          </a:xfrm>
          <a:solidFill>
            <a:schemeClr val="tx1"/>
          </a:solidFill>
        </p:spPr>
        <p:txBody>
          <a:bodyPr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22" name="Picture Placeholder 16">
            <a:extLst>
              <a:ext uri="{FF2B5EF4-FFF2-40B4-BE49-F238E27FC236}">
                <a16:creationId xmlns:a16="http://schemas.microsoft.com/office/drawing/2014/main" id="{E3E64393-2159-F9A6-CCA2-BA504F672B4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951712" y="2069122"/>
            <a:ext cx="2285405" cy="2286000"/>
          </a:xfrm>
          <a:solidFill>
            <a:schemeClr val="tx1"/>
          </a:solidFill>
        </p:spPr>
        <p:txBody>
          <a:bodyPr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Headshot</a:t>
            </a:r>
          </a:p>
        </p:txBody>
      </p:sp>
    </p:spTree>
    <p:extLst>
      <p:ext uri="{BB962C8B-B14F-4D97-AF65-F5344CB8AC3E}">
        <p14:creationId xmlns:p14="http://schemas.microsoft.com/office/powerpoint/2010/main" val="2039061811"/>
      </p:ext>
    </p:extLst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E4C64C91-002D-5B70-7AFE-21F4F4BB661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48" name="Title 11">
            <a:extLst>
              <a:ext uri="{FF2B5EF4-FFF2-40B4-BE49-F238E27FC236}">
                <a16:creationId xmlns:a16="http://schemas.microsoft.com/office/drawing/2014/main" id="{D71FA2DA-3ADA-7296-9B61-C76FE83F3C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685800"/>
          </a:xfrm>
        </p:spPr>
        <p:txBody>
          <a:bodyPr anchor="t">
            <a:normAutofit fontScale="90000"/>
          </a:bodyPr>
          <a:lstStyle>
            <a:lvl1pPr>
              <a:defRPr/>
            </a:lvl1pPr>
          </a:lstStyle>
          <a:p>
            <a:r>
              <a:rPr lang="en-US"/>
              <a:t>“NewRocket Engagement Team”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33647D5B-ADF8-7A68-6D86-93F58AE05AE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9441" y="1608909"/>
            <a:ext cx="2285405" cy="45720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2"/>
                </a:solidFill>
                <a:latin typeface="+mj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Insert PM Name</a:t>
            </a:r>
          </a:p>
        </p:txBody>
      </p:sp>
      <p:sp>
        <p:nvSpPr>
          <p:cNvPr id="84" name="Text Placeholder 82">
            <a:extLst>
              <a:ext uri="{FF2B5EF4-FFF2-40B4-BE49-F238E27FC236}">
                <a16:creationId xmlns:a16="http://schemas.microsoft.com/office/drawing/2014/main" id="{07B5E64B-4DBB-A1CD-2257-F774B7EFB9C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441" y="2066109"/>
            <a:ext cx="2285405" cy="914400"/>
          </a:xfrm>
        </p:spPr>
        <p:txBody>
          <a:bodyPr tIns="91440" anchor="t"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E: @</a:t>
            </a:r>
            <a:r>
              <a:rPr lang="en-US" err="1"/>
              <a:t>newrocket.com</a:t>
            </a:r>
            <a:endParaRPr lang="en-US"/>
          </a:p>
        </p:txBody>
      </p:sp>
      <p:sp>
        <p:nvSpPr>
          <p:cNvPr id="85" name="Text Placeholder 82">
            <a:extLst>
              <a:ext uri="{FF2B5EF4-FFF2-40B4-BE49-F238E27FC236}">
                <a16:creationId xmlns:a16="http://schemas.microsoft.com/office/drawing/2014/main" id="{7B8515E4-F3DB-85AE-EB2C-C37EA21E7A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60633" y="1608909"/>
            <a:ext cx="2285405" cy="45720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2"/>
                </a:solidFill>
                <a:latin typeface="+mj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Insert Account Manager Name</a:t>
            </a:r>
          </a:p>
        </p:txBody>
      </p:sp>
      <p:sp>
        <p:nvSpPr>
          <p:cNvPr id="87" name="Text Placeholder 82">
            <a:extLst>
              <a:ext uri="{FF2B5EF4-FFF2-40B4-BE49-F238E27FC236}">
                <a16:creationId xmlns:a16="http://schemas.microsoft.com/office/drawing/2014/main" id="{BDCFCDC4-7CDF-7051-174E-6C9DF26B36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51927" y="2066109"/>
            <a:ext cx="2285405" cy="914400"/>
          </a:xfrm>
        </p:spPr>
        <p:txBody>
          <a:bodyPr tIns="91440" anchor="t"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E: @</a:t>
            </a:r>
            <a:r>
              <a:rPr lang="en-US" err="1"/>
              <a:t>newrocket.com</a:t>
            </a:r>
            <a:endParaRPr lang="en-US"/>
          </a:p>
        </p:txBody>
      </p:sp>
      <p:sp>
        <p:nvSpPr>
          <p:cNvPr id="88" name="Text Placeholder 82">
            <a:extLst>
              <a:ext uri="{FF2B5EF4-FFF2-40B4-BE49-F238E27FC236}">
                <a16:creationId xmlns:a16="http://schemas.microsoft.com/office/drawing/2014/main" id="{0FFE737D-B513-7012-89E5-7D5AE3243A2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03119" y="1608909"/>
            <a:ext cx="2285405" cy="45720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2"/>
                </a:solidFill>
                <a:latin typeface="+mj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Insert Practice Leader Name</a:t>
            </a:r>
          </a:p>
        </p:txBody>
      </p:sp>
      <p:sp>
        <p:nvSpPr>
          <p:cNvPr id="89" name="Text Placeholder 82">
            <a:extLst>
              <a:ext uri="{FF2B5EF4-FFF2-40B4-BE49-F238E27FC236}">
                <a16:creationId xmlns:a16="http://schemas.microsoft.com/office/drawing/2014/main" id="{F7B75092-2C87-96FD-F82D-3429A9CCE3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3119" y="2066109"/>
            <a:ext cx="2285405" cy="914400"/>
          </a:xfrm>
        </p:spPr>
        <p:txBody>
          <a:bodyPr tIns="91440" anchor="t"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E: @</a:t>
            </a:r>
            <a:r>
              <a:rPr lang="en-US" err="1"/>
              <a:t>newrocket.com</a:t>
            </a:r>
            <a:endParaRPr lang="en-US"/>
          </a:p>
        </p:txBody>
      </p:sp>
      <p:sp>
        <p:nvSpPr>
          <p:cNvPr id="92" name="Text Placeholder 82">
            <a:extLst>
              <a:ext uri="{FF2B5EF4-FFF2-40B4-BE49-F238E27FC236}">
                <a16:creationId xmlns:a16="http://schemas.microsoft.com/office/drawing/2014/main" id="{0CECAD19-2DDA-9AF3-196D-EE35C0E93B6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8148" y="3209109"/>
            <a:ext cx="2285405" cy="45720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2"/>
                </a:solidFill>
                <a:latin typeface="+mj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Insert Capability Leader Name</a:t>
            </a:r>
          </a:p>
        </p:txBody>
      </p:sp>
      <p:sp>
        <p:nvSpPr>
          <p:cNvPr id="93" name="Text Placeholder 82">
            <a:extLst>
              <a:ext uri="{FF2B5EF4-FFF2-40B4-BE49-F238E27FC236}">
                <a16:creationId xmlns:a16="http://schemas.microsoft.com/office/drawing/2014/main" id="{FA96BA58-F4DA-E130-BB1F-9F8FA43DCD1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8148" y="3666309"/>
            <a:ext cx="2285405" cy="914400"/>
          </a:xfrm>
        </p:spPr>
        <p:txBody>
          <a:bodyPr tIns="91440" anchor="t"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E: @</a:t>
            </a:r>
            <a:r>
              <a:rPr lang="en-US" err="1"/>
              <a:t>newrocket.com</a:t>
            </a:r>
            <a:endParaRPr lang="en-US"/>
          </a:p>
        </p:txBody>
      </p:sp>
      <p:sp>
        <p:nvSpPr>
          <p:cNvPr id="94" name="Text Placeholder 82">
            <a:extLst>
              <a:ext uri="{FF2B5EF4-FFF2-40B4-BE49-F238E27FC236}">
                <a16:creationId xmlns:a16="http://schemas.microsoft.com/office/drawing/2014/main" id="{F837B534-CBF8-2C8C-B212-D708BB6952A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69340" y="3209109"/>
            <a:ext cx="2285405" cy="45720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2"/>
                </a:solidFill>
                <a:latin typeface="+mj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Insert SA Name</a:t>
            </a:r>
          </a:p>
        </p:txBody>
      </p:sp>
      <p:sp>
        <p:nvSpPr>
          <p:cNvPr id="103" name="Text Placeholder 82">
            <a:extLst>
              <a:ext uri="{FF2B5EF4-FFF2-40B4-BE49-F238E27FC236}">
                <a16:creationId xmlns:a16="http://schemas.microsoft.com/office/drawing/2014/main" id="{BF470DD4-4417-98D2-70BB-681CD6B2FE7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60633" y="3666309"/>
            <a:ext cx="2285405" cy="914400"/>
          </a:xfrm>
        </p:spPr>
        <p:txBody>
          <a:bodyPr tIns="91440" anchor="t"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E: @</a:t>
            </a:r>
            <a:r>
              <a:rPr lang="en-US" err="1"/>
              <a:t>newrocket.com</a:t>
            </a:r>
            <a:endParaRPr lang="en-US"/>
          </a:p>
        </p:txBody>
      </p:sp>
      <p:sp>
        <p:nvSpPr>
          <p:cNvPr id="104" name="Text Placeholder 82">
            <a:extLst>
              <a:ext uri="{FF2B5EF4-FFF2-40B4-BE49-F238E27FC236}">
                <a16:creationId xmlns:a16="http://schemas.microsoft.com/office/drawing/2014/main" id="{8E24D4EA-71DA-C443-EEBC-EBE7B226EA2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11826" y="3209109"/>
            <a:ext cx="2285405" cy="45720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2"/>
                </a:solidFill>
                <a:latin typeface="+mj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Insert Delivery Director Name</a:t>
            </a:r>
          </a:p>
        </p:txBody>
      </p:sp>
      <p:sp>
        <p:nvSpPr>
          <p:cNvPr id="105" name="Text Placeholder 82">
            <a:extLst>
              <a:ext uri="{FF2B5EF4-FFF2-40B4-BE49-F238E27FC236}">
                <a16:creationId xmlns:a16="http://schemas.microsoft.com/office/drawing/2014/main" id="{89A470B8-B58F-4271-7C64-BCF13448D68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11826" y="3666309"/>
            <a:ext cx="2285405" cy="914400"/>
          </a:xfrm>
        </p:spPr>
        <p:txBody>
          <a:bodyPr tIns="91440" anchor="t"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E: @</a:t>
            </a:r>
            <a:r>
              <a:rPr lang="en-US" err="1"/>
              <a:t>newrocket.com</a:t>
            </a:r>
            <a:endParaRPr lang="en-US"/>
          </a:p>
        </p:txBody>
      </p:sp>
      <p:sp>
        <p:nvSpPr>
          <p:cNvPr id="108" name="Text Placeholder 82">
            <a:extLst>
              <a:ext uri="{FF2B5EF4-FFF2-40B4-BE49-F238E27FC236}">
                <a16:creationId xmlns:a16="http://schemas.microsoft.com/office/drawing/2014/main" id="{9167B822-815B-6E14-A92C-420FDF30946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8148" y="4809309"/>
            <a:ext cx="2285405" cy="45720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2"/>
                </a:solidFill>
                <a:latin typeface="+mj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Insert Crew Member Name</a:t>
            </a:r>
          </a:p>
        </p:txBody>
      </p:sp>
      <p:sp>
        <p:nvSpPr>
          <p:cNvPr id="109" name="Text Placeholder 82">
            <a:extLst>
              <a:ext uri="{FF2B5EF4-FFF2-40B4-BE49-F238E27FC236}">
                <a16:creationId xmlns:a16="http://schemas.microsoft.com/office/drawing/2014/main" id="{DBD24FCA-BFBB-7575-97CF-0CD1F7A2214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8148" y="5266509"/>
            <a:ext cx="2285405" cy="914400"/>
          </a:xfrm>
        </p:spPr>
        <p:txBody>
          <a:bodyPr tIns="91440" anchor="t"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E: @</a:t>
            </a:r>
            <a:r>
              <a:rPr lang="en-US" err="1"/>
              <a:t>newrocket.com</a:t>
            </a:r>
            <a:endParaRPr lang="en-US"/>
          </a:p>
        </p:txBody>
      </p:sp>
      <p:sp>
        <p:nvSpPr>
          <p:cNvPr id="110" name="Text Placeholder 82">
            <a:extLst>
              <a:ext uri="{FF2B5EF4-FFF2-40B4-BE49-F238E27FC236}">
                <a16:creationId xmlns:a16="http://schemas.microsoft.com/office/drawing/2014/main" id="{18FB277F-4C38-690E-B5FC-C7275268290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69340" y="4809309"/>
            <a:ext cx="2285405" cy="45720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2"/>
                </a:solidFill>
                <a:latin typeface="+mj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Insert Crew Member Name</a:t>
            </a:r>
          </a:p>
        </p:txBody>
      </p:sp>
      <p:sp>
        <p:nvSpPr>
          <p:cNvPr id="111" name="Text Placeholder 82">
            <a:extLst>
              <a:ext uri="{FF2B5EF4-FFF2-40B4-BE49-F238E27FC236}">
                <a16:creationId xmlns:a16="http://schemas.microsoft.com/office/drawing/2014/main" id="{2894C301-7440-B8C3-8CA4-37D1DE3CA42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60633" y="5266509"/>
            <a:ext cx="2285405" cy="914400"/>
          </a:xfrm>
        </p:spPr>
        <p:txBody>
          <a:bodyPr tIns="91440" anchor="t"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E: @</a:t>
            </a:r>
            <a:r>
              <a:rPr lang="en-US" err="1"/>
              <a:t>newrocket.com</a:t>
            </a:r>
            <a:endParaRPr lang="en-US"/>
          </a:p>
        </p:txBody>
      </p:sp>
      <p:sp>
        <p:nvSpPr>
          <p:cNvPr id="112" name="Text Placeholder 82">
            <a:extLst>
              <a:ext uri="{FF2B5EF4-FFF2-40B4-BE49-F238E27FC236}">
                <a16:creationId xmlns:a16="http://schemas.microsoft.com/office/drawing/2014/main" id="{9A9B3ABD-EE74-33F3-9F0A-8DD98191756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11826" y="4809309"/>
            <a:ext cx="2285405" cy="45720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2"/>
                </a:solidFill>
                <a:latin typeface="+mj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Insert Crew Member Name</a:t>
            </a:r>
          </a:p>
        </p:txBody>
      </p:sp>
      <p:sp>
        <p:nvSpPr>
          <p:cNvPr id="113" name="Text Placeholder 82">
            <a:extLst>
              <a:ext uri="{FF2B5EF4-FFF2-40B4-BE49-F238E27FC236}">
                <a16:creationId xmlns:a16="http://schemas.microsoft.com/office/drawing/2014/main" id="{F5DC1E0E-5DC5-3198-A2B3-867AFDD6947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11826" y="5266509"/>
            <a:ext cx="2285405" cy="914400"/>
          </a:xfrm>
        </p:spPr>
        <p:txBody>
          <a:bodyPr tIns="91440" anchor="t"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E: @</a:t>
            </a:r>
            <a:r>
              <a:rPr lang="en-US" err="1"/>
              <a:t>newrocket.com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21023"/>
      </p:ext>
    </p:extLst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54F6E22B-075E-4CDA-4BF8-9A1858B549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94CF8E17-5F19-7BA6-D67E-7F2497F0B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1"/>
            <a:ext cx="10969943" cy="682787"/>
          </a:xfrm>
          <a:prstGeom prst="rect">
            <a:avLst/>
          </a:prstGeom>
        </p:spPr>
        <p:txBody>
          <a:bodyPr vert="horz" lIns="0" tIns="45720" rIns="0" bIns="91440" rtlCol="0" anchor="t">
            <a:normAutofit/>
          </a:bodyPr>
          <a:lstStyle>
            <a:lvl1pPr>
              <a:defRPr>
                <a:solidFill>
                  <a:srgbClr val="311E57"/>
                </a:solidFill>
              </a:defRPr>
            </a:lvl1pPr>
          </a:lstStyle>
          <a:p>
            <a:r>
              <a:rPr lang="en-US"/>
              <a:t>“NewRocket Engagement Team”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7620E25-49B2-BBCD-A96D-177D0D54746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09441" y="1600200"/>
            <a:ext cx="685621" cy="685800"/>
          </a:xfrm>
          <a:solidFill>
            <a:schemeClr val="tx1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21" name="Picture Placeholder 16">
            <a:extLst>
              <a:ext uri="{FF2B5EF4-FFF2-40B4-BE49-F238E27FC236}">
                <a16:creationId xmlns:a16="http://schemas.microsoft.com/office/drawing/2014/main" id="{6F2FAE5B-86A9-3080-FD50-9A60F343384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922736" y="1611922"/>
            <a:ext cx="685621" cy="685800"/>
          </a:xfrm>
          <a:solidFill>
            <a:schemeClr val="tx1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22" name="Picture Placeholder 16">
            <a:extLst>
              <a:ext uri="{FF2B5EF4-FFF2-40B4-BE49-F238E27FC236}">
                <a16:creationId xmlns:a16="http://schemas.microsoft.com/office/drawing/2014/main" id="{E3E64393-2159-F9A6-CCA2-BA504F672B4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266091" y="1611922"/>
            <a:ext cx="685621" cy="685800"/>
          </a:xfrm>
          <a:solidFill>
            <a:schemeClr val="tx1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32" name="Picture Placeholder 16">
            <a:extLst>
              <a:ext uri="{FF2B5EF4-FFF2-40B4-BE49-F238E27FC236}">
                <a16:creationId xmlns:a16="http://schemas.microsoft.com/office/drawing/2014/main" id="{308EE588-3F4D-6DB6-1C76-9B092869A5D3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618148" y="3204605"/>
            <a:ext cx="685621" cy="685800"/>
          </a:xfrm>
          <a:solidFill>
            <a:schemeClr val="tx1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33" name="Picture Placeholder 16">
            <a:extLst>
              <a:ext uri="{FF2B5EF4-FFF2-40B4-BE49-F238E27FC236}">
                <a16:creationId xmlns:a16="http://schemas.microsoft.com/office/drawing/2014/main" id="{B6EEF880-A72A-4BF4-2AD7-57DCAD07466D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7931443" y="3216327"/>
            <a:ext cx="685621" cy="685800"/>
          </a:xfrm>
          <a:solidFill>
            <a:schemeClr val="tx1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34" name="Picture Placeholder 16">
            <a:extLst>
              <a:ext uri="{FF2B5EF4-FFF2-40B4-BE49-F238E27FC236}">
                <a16:creationId xmlns:a16="http://schemas.microsoft.com/office/drawing/2014/main" id="{42C837CC-B45E-8A5E-A502-C49113B85395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4274798" y="3216327"/>
            <a:ext cx="685621" cy="685800"/>
          </a:xfrm>
          <a:solidFill>
            <a:schemeClr val="tx1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35" name="Picture Placeholder 16">
            <a:extLst>
              <a:ext uri="{FF2B5EF4-FFF2-40B4-BE49-F238E27FC236}">
                <a16:creationId xmlns:a16="http://schemas.microsoft.com/office/drawing/2014/main" id="{FAD38263-556D-30A9-EB2A-EE357FAE55D8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618148" y="4791891"/>
            <a:ext cx="685621" cy="685800"/>
          </a:xfrm>
          <a:solidFill>
            <a:schemeClr val="tx1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36" name="Picture Placeholder 16">
            <a:extLst>
              <a:ext uri="{FF2B5EF4-FFF2-40B4-BE49-F238E27FC236}">
                <a16:creationId xmlns:a16="http://schemas.microsoft.com/office/drawing/2014/main" id="{2CDAFF46-D92B-61AA-82B3-BACE67608B30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7931443" y="4803613"/>
            <a:ext cx="685621" cy="685800"/>
          </a:xfrm>
          <a:solidFill>
            <a:schemeClr val="tx1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37" name="Picture Placeholder 16">
            <a:extLst>
              <a:ext uri="{FF2B5EF4-FFF2-40B4-BE49-F238E27FC236}">
                <a16:creationId xmlns:a16="http://schemas.microsoft.com/office/drawing/2014/main" id="{DFB7B0C9-99DA-BF35-642C-4DBD18353488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274798" y="4803613"/>
            <a:ext cx="685621" cy="685800"/>
          </a:xfrm>
          <a:solidFill>
            <a:schemeClr val="tx1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38" name="Text Placeholder 82">
            <a:extLst>
              <a:ext uri="{FF2B5EF4-FFF2-40B4-BE49-F238E27FC236}">
                <a16:creationId xmlns:a16="http://schemas.microsoft.com/office/drawing/2014/main" id="{855BD75A-397F-762F-09FB-09BBB7539E0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32313" y="1608909"/>
            <a:ext cx="2285405" cy="4572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2"/>
                </a:solidFill>
                <a:latin typeface="+mj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Insert PM Name</a:t>
            </a:r>
          </a:p>
        </p:txBody>
      </p:sp>
      <p:sp>
        <p:nvSpPr>
          <p:cNvPr id="39" name="Text Placeholder 82">
            <a:extLst>
              <a:ext uri="{FF2B5EF4-FFF2-40B4-BE49-F238E27FC236}">
                <a16:creationId xmlns:a16="http://schemas.microsoft.com/office/drawing/2014/main" id="{85791C42-3FE6-69D9-9AAC-72F14CA49C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32313" y="2066109"/>
            <a:ext cx="2285405" cy="914400"/>
          </a:xfrm>
        </p:spPr>
        <p:txBody>
          <a:bodyPr tIns="91440" anchor="t"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E: @</a:t>
            </a:r>
            <a:r>
              <a:rPr lang="en-US" err="1"/>
              <a:t>newrocket.com</a:t>
            </a:r>
            <a:endParaRPr lang="en-US"/>
          </a:p>
        </p:txBody>
      </p:sp>
      <p:sp>
        <p:nvSpPr>
          <p:cNvPr id="40" name="Text Placeholder 82">
            <a:extLst>
              <a:ext uri="{FF2B5EF4-FFF2-40B4-BE49-F238E27FC236}">
                <a16:creationId xmlns:a16="http://schemas.microsoft.com/office/drawing/2014/main" id="{CC2744FD-EE1A-BC53-3549-97A5DF7F757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8966" y="1608909"/>
            <a:ext cx="2285405" cy="4572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2"/>
                </a:solidFill>
                <a:latin typeface="+mj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Insert Account Manager Name</a:t>
            </a:r>
          </a:p>
        </p:txBody>
      </p:sp>
      <p:sp>
        <p:nvSpPr>
          <p:cNvPr id="41" name="Text Placeholder 82">
            <a:extLst>
              <a:ext uri="{FF2B5EF4-FFF2-40B4-BE49-F238E27FC236}">
                <a16:creationId xmlns:a16="http://schemas.microsoft.com/office/drawing/2014/main" id="{AFC81BFE-BBFA-E78A-BB92-80AF262D6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0259" y="2066109"/>
            <a:ext cx="2285405" cy="914400"/>
          </a:xfrm>
        </p:spPr>
        <p:txBody>
          <a:bodyPr tIns="91440" anchor="t"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E: @</a:t>
            </a:r>
            <a:r>
              <a:rPr lang="en-US" err="1"/>
              <a:t>newrocket.com</a:t>
            </a:r>
            <a:endParaRPr lang="en-US"/>
          </a:p>
        </p:txBody>
      </p:sp>
      <p:sp>
        <p:nvSpPr>
          <p:cNvPr id="42" name="Text Placeholder 82">
            <a:extLst>
              <a:ext uri="{FF2B5EF4-FFF2-40B4-BE49-F238E27FC236}">
                <a16:creationId xmlns:a16="http://schemas.microsoft.com/office/drawing/2014/main" id="{3CE6E2B2-B409-1FCB-9C15-B81860C47F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45617" y="1608909"/>
            <a:ext cx="2285405" cy="4572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2"/>
                </a:solidFill>
                <a:latin typeface="+mj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Insert Practice Leader Name</a:t>
            </a:r>
          </a:p>
        </p:txBody>
      </p:sp>
      <p:sp>
        <p:nvSpPr>
          <p:cNvPr id="43" name="Text Placeholder 82">
            <a:extLst>
              <a:ext uri="{FF2B5EF4-FFF2-40B4-BE49-F238E27FC236}">
                <a16:creationId xmlns:a16="http://schemas.microsoft.com/office/drawing/2014/main" id="{6AA33875-33C3-CB35-B90B-D71613025DB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45617" y="2066109"/>
            <a:ext cx="2285405" cy="914400"/>
          </a:xfrm>
        </p:spPr>
        <p:txBody>
          <a:bodyPr tIns="91440" anchor="t"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E: @</a:t>
            </a:r>
            <a:r>
              <a:rPr lang="en-US" err="1"/>
              <a:t>newrocket.com</a:t>
            </a:r>
            <a:endParaRPr lang="en-US"/>
          </a:p>
        </p:txBody>
      </p:sp>
      <p:sp>
        <p:nvSpPr>
          <p:cNvPr id="44" name="Text Placeholder 82">
            <a:extLst>
              <a:ext uri="{FF2B5EF4-FFF2-40B4-BE49-F238E27FC236}">
                <a16:creationId xmlns:a16="http://schemas.microsoft.com/office/drawing/2014/main" id="{92B73165-A05C-086E-30BF-56115E41E72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41019" y="3209109"/>
            <a:ext cx="2285405" cy="4572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2"/>
                </a:solidFill>
                <a:latin typeface="+mj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Insert Capability Leader Name</a:t>
            </a:r>
          </a:p>
        </p:txBody>
      </p:sp>
      <p:sp>
        <p:nvSpPr>
          <p:cNvPr id="45" name="Text Placeholder 82">
            <a:extLst>
              <a:ext uri="{FF2B5EF4-FFF2-40B4-BE49-F238E27FC236}">
                <a16:creationId xmlns:a16="http://schemas.microsoft.com/office/drawing/2014/main" id="{1D0C832F-7B11-482A-0C84-51D70E995C3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41019" y="3666309"/>
            <a:ext cx="2285405" cy="914400"/>
          </a:xfrm>
        </p:spPr>
        <p:txBody>
          <a:bodyPr tIns="91440" anchor="t"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E: @</a:t>
            </a:r>
            <a:r>
              <a:rPr lang="en-US" err="1"/>
              <a:t>newrocket.com</a:t>
            </a:r>
            <a:endParaRPr lang="en-US"/>
          </a:p>
        </p:txBody>
      </p:sp>
      <p:sp>
        <p:nvSpPr>
          <p:cNvPr id="46" name="Text Placeholder 82">
            <a:extLst>
              <a:ext uri="{FF2B5EF4-FFF2-40B4-BE49-F238E27FC236}">
                <a16:creationId xmlns:a16="http://schemas.microsoft.com/office/drawing/2014/main" id="{D28A3B8F-F595-4C3C-AB10-8BE49E935E6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197673" y="3209109"/>
            <a:ext cx="2285405" cy="4572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2"/>
                </a:solidFill>
                <a:latin typeface="+mj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Insert SA Name</a:t>
            </a:r>
          </a:p>
        </p:txBody>
      </p:sp>
      <p:sp>
        <p:nvSpPr>
          <p:cNvPr id="47" name="Text Placeholder 82">
            <a:extLst>
              <a:ext uri="{FF2B5EF4-FFF2-40B4-BE49-F238E27FC236}">
                <a16:creationId xmlns:a16="http://schemas.microsoft.com/office/drawing/2014/main" id="{69624D83-7C19-A177-915D-36D71489A2EA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188966" y="3666309"/>
            <a:ext cx="2285405" cy="914400"/>
          </a:xfrm>
        </p:spPr>
        <p:txBody>
          <a:bodyPr tIns="91440" anchor="t"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E: @</a:t>
            </a:r>
            <a:r>
              <a:rPr lang="en-US" err="1"/>
              <a:t>newrocket.com</a:t>
            </a:r>
            <a:endParaRPr lang="en-US"/>
          </a:p>
        </p:txBody>
      </p:sp>
      <p:sp>
        <p:nvSpPr>
          <p:cNvPr id="48" name="Text Placeholder 82">
            <a:extLst>
              <a:ext uri="{FF2B5EF4-FFF2-40B4-BE49-F238E27FC236}">
                <a16:creationId xmlns:a16="http://schemas.microsoft.com/office/drawing/2014/main" id="{891FD102-9DA5-EE5F-5021-4DA80842E1C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54323" y="3209109"/>
            <a:ext cx="2285405" cy="4572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2"/>
                </a:solidFill>
                <a:latin typeface="+mj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Insert Delivery Director Name</a:t>
            </a:r>
          </a:p>
        </p:txBody>
      </p:sp>
      <p:sp>
        <p:nvSpPr>
          <p:cNvPr id="49" name="Text Placeholder 82">
            <a:extLst>
              <a:ext uri="{FF2B5EF4-FFF2-40B4-BE49-F238E27FC236}">
                <a16:creationId xmlns:a16="http://schemas.microsoft.com/office/drawing/2014/main" id="{87AA0E11-F04A-F36A-FFCC-A3948B0B25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854323" y="3666309"/>
            <a:ext cx="2285405" cy="914400"/>
          </a:xfrm>
        </p:spPr>
        <p:txBody>
          <a:bodyPr tIns="91440" anchor="t"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E: @</a:t>
            </a:r>
            <a:r>
              <a:rPr lang="en-US" err="1"/>
              <a:t>newrocket.com</a:t>
            </a:r>
            <a:endParaRPr lang="en-US"/>
          </a:p>
        </p:txBody>
      </p:sp>
      <p:sp>
        <p:nvSpPr>
          <p:cNvPr id="50" name="Text Placeholder 82">
            <a:extLst>
              <a:ext uri="{FF2B5EF4-FFF2-40B4-BE49-F238E27FC236}">
                <a16:creationId xmlns:a16="http://schemas.microsoft.com/office/drawing/2014/main" id="{301DC171-B02E-0141-4909-CC163D6C36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541019" y="4809309"/>
            <a:ext cx="2285405" cy="4572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2"/>
                </a:solidFill>
                <a:latin typeface="+mj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Insert Crew Member Name</a:t>
            </a:r>
          </a:p>
        </p:txBody>
      </p:sp>
      <p:sp>
        <p:nvSpPr>
          <p:cNvPr id="51" name="Text Placeholder 82">
            <a:extLst>
              <a:ext uri="{FF2B5EF4-FFF2-40B4-BE49-F238E27FC236}">
                <a16:creationId xmlns:a16="http://schemas.microsoft.com/office/drawing/2014/main" id="{C83778A6-77DE-D815-3EF6-FEBB4F952AD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541019" y="5266509"/>
            <a:ext cx="2285405" cy="914400"/>
          </a:xfrm>
        </p:spPr>
        <p:txBody>
          <a:bodyPr tIns="91440" anchor="t"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E: @</a:t>
            </a:r>
            <a:r>
              <a:rPr lang="en-US" err="1"/>
              <a:t>newrocket.com</a:t>
            </a:r>
            <a:endParaRPr lang="en-US"/>
          </a:p>
        </p:txBody>
      </p:sp>
      <p:sp>
        <p:nvSpPr>
          <p:cNvPr id="52" name="Text Placeholder 82">
            <a:extLst>
              <a:ext uri="{FF2B5EF4-FFF2-40B4-BE49-F238E27FC236}">
                <a16:creationId xmlns:a16="http://schemas.microsoft.com/office/drawing/2014/main" id="{2755C5BF-B4AA-5EC3-CB99-FC436758682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97673" y="4809309"/>
            <a:ext cx="2285405" cy="4572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2"/>
                </a:solidFill>
                <a:latin typeface="+mj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Insert Crew Member Name</a:t>
            </a:r>
          </a:p>
        </p:txBody>
      </p:sp>
      <p:sp>
        <p:nvSpPr>
          <p:cNvPr id="53" name="Text Placeholder 82">
            <a:extLst>
              <a:ext uri="{FF2B5EF4-FFF2-40B4-BE49-F238E27FC236}">
                <a16:creationId xmlns:a16="http://schemas.microsoft.com/office/drawing/2014/main" id="{872478DF-CB5E-80EF-44EA-E7514C77047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188966" y="5266509"/>
            <a:ext cx="2285405" cy="914400"/>
          </a:xfrm>
        </p:spPr>
        <p:txBody>
          <a:bodyPr tIns="91440" anchor="t"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E: @</a:t>
            </a:r>
            <a:r>
              <a:rPr lang="en-US" err="1"/>
              <a:t>newrocket.com</a:t>
            </a:r>
            <a:endParaRPr lang="en-US"/>
          </a:p>
        </p:txBody>
      </p:sp>
      <p:sp>
        <p:nvSpPr>
          <p:cNvPr id="54" name="Text Placeholder 82">
            <a:extLst>
              <a:ext uri="{FF2B5EF4-FFF2-40B4-BE49-F238E27FC236}">
                <a16:creationId xmlns:a16="http://schemas.microsoft.com/office/drawing/2014/main" id="{BEF49E24-6BE8-4DC8-A5FA-89196F2978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4323" y="4809309"/>
            <a:ext cx="2285405" cy="4572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2"/>
                </a:solidFill>
                <a:latin typeface="+mj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Insert Crew Member Name</a:t>
            </a:r>
          </a:p>
        </p:txBody>
      </p:sp>
      <p:sp>
        <p:nvSpPr>
          <p:cNvPr id="55" name="Text Placeholder 82">
            <a:extLst>
              <a:ext uri="{FF2B5EF4-FFF2-40B4-BE49-F238E27FC236}">
                <a16:creationId xmlns:a16="http://schemas.microsoft.com/office/drawing/2014/main" id="{072C174B-9E61-1633-7591-CD84AE56E63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4323" y="5266509"/>
            <a:ext cx="2285405" cy="914400"/>
          </a:xfrm>
        </p:spPr>
        <p:txBody>
          <a:bodyPr tIns="91440" anchor="t"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063" indent="0">
              <a:buNone/>
              <a:defRPr b="1">
                <a:solidFill>
                  <a:schemeClr val="tx2"/>
                </a:solidFill>
                <a:latin typeface="+mj-lt"/>
              </a:defRPr>
            </a:lvl2pPr>
            <a:lvl3pPr marL="914126" indent="0">
              <a:buNone/>
              <a:defRPr b="1">
                <a:solidFill>
                  <a:schemeClr val="tx2"/>
                </a:solidFill>
                <a:latin typeface="+mj-lt"/>
              </a:defRPr>
            </a:lvl3pPr>
            <a:lvl4pPr marL="1371189" indent="0">
              <a:buNone/>
              <a:defRPr b="1">
                <a:solidFill>
                  <a:schemeClr val="tx2"/>
                </a:solidFill>
                <a:latin typeface="+mj-lt"/>
              </a:defRPr>
            </a:lvl4pPr>
            <a:lvl5pPr marL="1828251" indent="0">
              <a:buNone/>
              <a:defRPr b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E: @</a:t>
            </a:r>
            <a:r>
              <a:rPr lang="en-US" err="1"/>
              <a:t>newrocket.com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33354"/>
      </p:ext>
    </p:extLst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11EF965-3EDC-9A8D-9C79-90C9C32443F9}"/>
              </a:ext>
            </a:extLst>
          </p:cNvPr>
          <p:cNvSpPr/>
          <p:nvPr userDrawn="1"/>
        </p:nvSpPr>
        <p:spPr>
          <a:xfrm>
            <a:off x="0" y="3886200"/>
            <a:ext cx="12188825" cy="2514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latin typeface="+mn-lt"/>
            </a:endParaRP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54F6E22B-075E-4CDA-4BF8-9A1858B549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n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94CF8E17-5F19-7BA6-D67E-7F2497F0B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</p:spPr>
        <p:txBody>
          <a:bodyPr vert="horz" lIns="0" tIns="45720" rIns="0" bIns="91440" rtlCol="0" anchor="ctr">
            <a:normAutofit/>
          </a:bodyPr>
          <a:lstStyle>
            <a:lvl1pPr>
              <a:defRPr>
                <a:solidFill>
                  <a:srgbClr val="311E57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7620E25-49B2-BBCD-A96D-177D0D54746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123384" y="2057400"/>
            <a:ext cx="2285405" cy="2286000"/>
          </a:xfrm>
          <a:solidFill>
            <a:schemeClr val="tx1"/>
          </a:solidFill>
        </p:spPr>
        <p:txBody>
          <a:bodyPr anchor="t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22" name="Picture Placeholder 16">
            <a:extLst>
              <a:ext uri="{FF2B5EF4-FFF2-40B4-BE49-F238E27FC236}">
                <a16:creationId xmlns:a16="http://schemas.microsoft.com/office/drawing/2014/main" id="{E3E64393-2159-F9A6-CCA2-BA504F672B4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6780034" y="2069122"/>
            <a:ext cx="2285405" cy="2286000"/>
          </a:xfrm>
          <a:solidFill>
            <a:schemeClr val="tx1"/>
          </a:solidFill>
        </p:spPr>
        <p:txBody>
          <a:bodyPr anchor="t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85650DE-DC13-C170-E9C4-036713ED2DC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23384" y="4344990"/>
            <a:ext cx="2285405" cy="455611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45720" tIns="0" rIns="45720" bIns="45720" anchor="b">
            <a:normAutofit/>
          </a:bodyPr>
          <a:lstStyle>
            <a:lvl1pPr marL="0" indent="0" algn="ctr">
              <a:lnSpc>
                <a:spcPct val="100000"/>
              </a:lnSpc>
              <a:buNone/>
              <a:defRPr sz="1999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9FD28A58-1C11-1AD7-9796-C76C097DC78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80033" y="4343403"/>
            <a:ext cx="2285405" cy="457198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45720" tIns="0" rIns="45720" bIns="45720" anchor="b">
            <a:normAutofit/>
          </a:bodyPr>
          <a:lstStyle>
            <a:lvl1pPr marL="0" indent="0" algn="ctr">
              <a:lnSpc>
                <a:spcPct val="100000"/>
              </a:lnSpc>
              <a:buNone/>
              <a:defRPr sz="1999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CC726F3D-6152-34EC-08D8-37C580EA5E4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23384" y="4803272"/>
            <a:ext cx="2285405" cy="455612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45720" tIns="45720" rIns="45720" bIns="4572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0" i="0">
                <a:solidFill>
                  <a:schemeClr val="bg1"/>
                </a:solidFill>
                <a:latin typeface="+mn-lt"/>
                <a:ea typeface="Inter Light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6A2E599C-BA89-2AAF-3D33-CB88CD60DE6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80033" y="4803272"/>
            <a:ext cx="2285405" cy="455612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45720" tIns="45720" rIns="45720" bIns="4572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0" i="0">
                <a:solidFill>
                  <a:schemeClr val="bg1"/>
                </a:solidFill>
                <a:latin typeface="+mn-lt"/>
                <a:ea typeface="Inter Light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381874247"/>
      </p:ext>
    </p:extLst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t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4680600-C2EF-029D-8D52-64FEB6A56A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180251" cy="6400800"/>
          </a:xfrm>
          <a:solidFill>
            <a:schemeClr val="tx1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Google Shape;779;g230b1a41ba8_2_137">
            <a:extLst>
              <a:ext uri="{FF2B5EF4-FFF2-40B4-BE49-F238E27FC236}">
                <a16:creationId xmlns:a16="http://schemas.microsoft.com/office/drawing/2014/main" id="{28BF631E-3E73-31AE-46F8-31ED906C4E86}"/>
              </a:ext>
            </a:extLst>
          </p:cNvPr>
          <p:cNvSpPr/>
          <p:nvPr userDrawn="1"/>
        </p:nvSpPr>
        <p:spPr>
          <a:xfrm>
            <a:off x="5180251" y="2"/>
            <a:ext cx="7008574" cy="6400799"/>
          </a:xfrm>
          <a:prstGeom prst="rect">
            <a:avLst/>
          </a:prstGeom>
          <a:solidFill>
            <a:srgbClr val="311E57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3" name="Google Shape;686;g230b1a41ba8_0_6">
            <a:extLst>
              <a:ext uri="{FF2B5EF4-FFF2-40B4-BE49-F238E27FC236}">
                <a16:creationId xmlns:a16="http://schemas.microsoft.com/office/drawing/2014/main" id="{121F1312-1224-0E33-5BCF-4A0E2D58C00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6094413" y="2971800"/>
            <a:ext cx="548497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>
              <a:defRPr>
                <a:solidFill>
                  <a:srgbClr val="F0F5FA"/>
                </a:solidFill>
              </a:defRPr>
            </a:lvl1pPr>
          </a:lstStyle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</a:pPr>
            <a:r>
              <a:rPr lang="en-US"/>
              <a:t>It’s great to meet </a:t>
            </a:r>
            <a:r>
              <a:rPr lang="en-US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you</a:t>
            </a:r>
            <a:r>
              <a:rPr lang="en-US"/>
              <a:t>.</a:t>
            </a:r>
            <a:endParaRPr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1D20C3D-702F-6C65-B8B3-E18C1F347AB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3" y="1828801"/>
            <a:ext cx="5484971" cy="685800"/>
          </a:xfrm>
        </p:spPr>
        <p:txBody>
          <a:bodyPr wrap="square" tIns="91440" rIns="457200" bIns="45720">
            <a:normAutofit/>
          </a:bodyPr>
          <a:lstStyle>
            <a:lvl1pPr marL="0" indent="0">
              <a:buNone/>
              <a:defRPr sz="1799" b="1">
                <a:solidFill>
                  <a:schemeClr val="bg1"/>
                </a:solidFill>
                <a:latin typeface="+mj-lt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Use Title Capitalization </a:t>
            </a:r>
          </a:p>
        </p:txBody>
      </p:sp>
    </p:spTree>
    <p:extLst>
      <p:ext uri="{BB962C8B-B14F-4D97-AF65-F5344CB8AC3E}">
        <p14:creationId xmlns:p14="http://schemas.microsoft.com/office/powerpoint/2010/main" val="1479523317"/>
      </p:ext>
    </p:extLst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ewRocket Descript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C112D8-30FF-A06D-DFDF-80D743742F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565" y="557868"/>
            <a:ext cx="1568106" cy="4426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2CDB70-A299-B08D-2F95-4CEA20A7B89A}"/>
              </a:ext>
            </a:extLst>
          </p:cNvPr>
          <p:cNvSpPr txBox="1"/>
          <p:nvPr userDrawn="1"/>
        </p:nvSpPr>
        <p:spPr>
          <a:xfrm>
            <a:off x="1066522" y="1143000"/>
            <a:ext cx="10055781" cy="2743200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pPr algn="ctr"/>
            <a:r>
              <a:rPr lang="en-US" sz="3999" b="1" i="0">
                <a:solidFill>
                  <a:schemeClr val="accent1"/>
                </a:solidFill>
                <a:latin typeface="+mj-lt"/>
                <a:ea typeface="Inter" panose="02000503000000020004" pitchFamily="2" charset="0"/>
                <a:cs typeface="Arial" panose="020B0604020202020204" pitchFamily="34" charset="0"/>
              </a:rPr>
              <a:t>The go-to ServiceNow guide for</a:t>
            </a:r>
          </a:p>
          <a:p>
            <a:pPr algn="ctr"/>
            <a:r>
              <a:rPr lang="en-US" sz="3999" b="1" i="0">
                <a:solidFill>
                  <a:schemeClr val="accent1"/>
                </a:solidFill>
                <a:latin typeface="+mj-lt"/>
                <a:ea typeface="Inter" panose="02000503000000020004" pitchFamily="2" charset="0"/>
                <a:cs typeface="Arial" panose="020B0604020202020204" pitchFamily="34" charset="0"/>
              </a:rPr>
              <a:t>global enterprise leaders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6AD839-85BC-8D20-F615-16B02D846D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62674" y="1104256"/>
            <a:ext cx="3863477" cy="109052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85812951"/>
      </p:ext>
    </p:extLst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 Beyond Workfl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9D21B8-F48C-C67F-41FE-3CA847A8F57A}"/>
              </a:ext>
            </a:extLst>
          </p:cNvPr>
          <p:cNvSpPr txBox="1"/>
          <p:nvPr userDrawn="1"/>
        </p:nvSpPr>
        <p:spPr>
          <a:xfrm>
            <a:off x="609441" y="685800"/>
            <a:ext cx="10969943" cy="2514600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pPr algn="ctr"/>
            <a:r>
              <a:rPr lang="en-US" sz="3999" b="1" i="0">
                <a:solidFill>
                  <a:schemeClr val="tx2"/>
                </a:solidFill>
                <a:latin typeface="+mj-lt"/>
                <a:ea typeface="Inter" panose="02000503000000020004" pitchFamily="2" charset="0"/>
                <a:cs typeface="Arial" panose="020B0604020202020204" pitchFamily="34" charset="0"/>
              </a:rPr>
              <a:t>Go Beyond Workflows™️</a:t>
            </a:r>
          </a:p>
        </p:txBody>
      </p:sp>
    </p:spTree>
    <p:extLst>
      <p:ext uri="{BB962C8B-B14F-4D97-AF65-F5344CB8AC3E}">
        <p14:creationId xmlns:p14="http://schemas.microsoft.com/office/powerpoint/2010/main" val="870475114"/>
      </p:ext>
    </p:extLst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596;g23b5d3839b8_1_23">
            <a:extLst>
              <a:ext uri="{FF2B5EF4-FFF2-40B4-BE49-F238E27FC236}">
                <a16:creationId xmlns:a16="http://schemas.microsoft.com/office/drawing/2014/main" id="{9527AC9C-A8F3-53CE-CC84-1E6E975362E6}"/>
              </a:ext>
            </a:extLst>
          </p:cNvPr>
          <p:cNvPicPr preferRelativeResize="0"/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0251" y="0"/>
            <a:ext cx="7008575" cy="64010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1597;g23b5d3839b8_1_23">
            <a:extLst>
              <a:ext uri="{FF2B5EF4-FFF2-40B4-BE49-F238E27FC236}">
                <a16:creationId xmlns:a16="http://schemas.microsoft.com/office/drawing/2014/main" id="{4763C7B0-4F67-6F9D-7F38-03F3C5C93A92}"/>
              </a:ext>
            </a:extLst>
          </p:cNvPr>
          <p:cNvGrpSpPr/>
          <p:nvPr userDrawn="1"/>
        </p:nvGrpSpPr>
        <p:grpSpPr>
          <a:xfrm>
            <a:off x="5180250" y="19787"/>
            <a:ext cx="6957788" cy="6364456"/>
            <a:chOff x="5181600" y="19787"/>
            <a:chExt cx="6959600" cy="6364456"/>
          </a:xfrm>
        </p:grpSpPr>
        <p:sp>
          <p:nvSpPr>
            <p:cNvPr id="5" name="Google Shape;1598;g23b5d3839b8_1_23">
              <a:extLst>
                <a:ext uri="{FF2B5EF4-FFF2-40B4-BE49-F238E27FC236}">
                  <a16:creationId xmlns:a16="http://schemas.microsoft.com/office/drawing/2014/main" id="{9C8585AF-DDBE-0631-BA3E-6527BCC8536D}"/>
                </a:ext>
              </a:extLst>
            </p:cNvPr>
            <p:cNvSpPr txBox="1"/>
            <p:nvPr/>
          </p:nvSpPr>
          <p:spPr>
            <a:xfrm>
              <a:off x="5181600" y="19787"/>
              <a:ext cx="2286000" cy="2103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2399" b="1" i="0" u="none" strike="noStrike" cap="none">
                  <a:solidFill>
                    <a:schemeClr val="lt1"/>
                  </a:solidFill>
                  <a:ea typeface="Inter SemiBold"/>
                  <a:cs typeface="Inter SemiBold"/>
                  <a:sym typeface="Inter SemiBold"/>
                </a:rPr>
                <a:t>3</a:t>
              </a:r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lang="en-US" sz="1000">
                <a:sym typeface="Inter SemiBold"/>
              </a:endParaRPr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Continents</a:t>
              </a:r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000" b="1" i="0" u="none" strike="noStrike" cap="none">
                <a:solidFill>
                  <a:schemeClr val="lt1"/>
                </a:solidFill>
                <a:ea typeface="Inter"/>
                <a:cs typeface="Inter"/>
                <a:sym typeface="Inter"/>
              </a:endParaRPr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000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Locations in</a:t>
              </a:r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North America, Europe, Asia</a:t>
              </a:r>
              <a:endParaRPr sz="1000" b="0" i="0" u="none" strike="noStrike" cap="none">
                <a:solidFill>
                  <a:schemeClr val="lt1"/>
                </a:solidFill>
                <a:ea typeface="Inter"/>
                <a:cs typeface="Inter"/>
                <a:sym typeface="Inter"/>
              </a:endParaRPr>
            </a:p>
          </p:txBody>
        </p:sp>
        <p:sp>
          <p:nvSpPr>
            <p:cNvPr id="6" name="Google Shape;1599;g23b5d3839b8_1_23">
              <a:extLst>
                <a:ext uri="{FF2B5EF4-FFF2-40B4-BE49-F238E27FC236}">
                  <a16:creationId xmlns:a16="http://schemas.microsoft.com/office/drawing/2014/main" id="{0BCB6EF8-9281-B12D-8AC7-8797C7EB548E}"/>
                </a:ext>
              </a:extLst>
            </p:cNvPr>
            <p:cNvSpPr txBox="1"/>
            <p:nvPr/>
          </p:nvSpPr>
          <p:spPr>
            <a:xfrm>
              <a:off x="7504494" y="19787"/>
              <a:ext cx="2286000" cy="2103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-US" sz="2399" b="1" i="0" u="none" strike="noStrike" cap="none">
                  <a:solidFill>
                    <a:schemeClr val="lt1"/>
                  </a:solidFill>
                  <a:ea typeface="Inter SemiBold"/>
                  <a:cs typeface="Inter SemiBold"/>
                  <a:sym typeface="Inter SemiBold"/>
                </a:rPr>
                <a:t>1,200+ </a:t>
              </a:r>
            </a:p>
            <a:p>
              <a:pPr marL="0" marR="0" lvl="0" indent="0" algn="ctr" rtl="0"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endParaRPr sz="1000"/>
            </a:p>
            <a:p>
              <a:pPr marL="0" marR="0" lvl="0" indent="0" algn="ctr" rtl="0"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Customers</a:t>
              </a:r>
              <a:r>
                <a:rPr lang="en-US" sz="1000" b="0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 </a:t>
              </a:r>
            </a:p>
            <a:p>
              <a:pPr marL="0" marR="0" lvl="0" indent="0" algn="ctr" rtl="0"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chemeClr val="lt1"/>
                </a:solidFill>
                <a:ea typeface="Inter"/>
                <a:cs typeface="Inter"/>
                <a:sym typeface="Inter"/>
              </a:endParaRPr>
            </a:p>
            <a:p>
              <a:pPr marL="0" marR="0" lvl="0" indent="0" algn="ctr" rtl="0"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-US" sz="1000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G</a:t>
              </a:r>
              <a:r>
                <a:rPr lang="en-US" sz="1000" b="0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oing beyond workflows</a:t>
              </a:r>
              <a:endParaRPr sz="1000" b="0" i="0" u="none" strike="noStrike" cap="none">
                <a:solidFill>
                  <a:schemeClr val="lt1"/>
                </a:solidFill>
                <a:ea typeface="Inter"/>
                <a:cs typeface="Inter"/>
                <a:sym typeface="Inter"/>
              </a:endParaRPr>
            </a:p>
            <a:p>
              <a:pPr marL="0" marR="0" lvl="0" indent="0" algn="ctr" rtl="0"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to lasting results</a:t>
              </a:r>
              <a:endParaRPr sz="1000" b="0" i="0" u="none" strike="noStrike" cap="none">
                <a:solidFill>
                  <a:schemeClr val="lt1"/>
                </a:solidFill>
                <a:ea typeface="Inter"/>
                <a:cs typeface="Inter"/>
                <a:sym typeface="Inter"/>
              </a:endParaRPr>
            </a:p>
          </p:txBody>
        </p:sp>
        <p:sp>
          <p:nvSpPr>
            <p:cNvPr id="7" name="Google Shape;1600;g23b5d3839b8_1_23">
              <a:extLst>
                <a:ext uri="{FF2B5EF4-FFF2-40B4-BE49-F238E27FC236}">
                  <a16:creationId xmlns:a16="http://schemas.microsoft.com/office/drawing/2014/main" id="{807D18F1-11CF-0617-2DB2-F7BBDBC441DA}"/>
                </a:ext>
              </a:extLst>
            </p:cNvPr>
            <p:cNvSpPr txBox="1"/>
            <p:nvPr/>
          </p:nvSpPr>
          <p:spPr>
            <a:xfrm>
              <a:off x="9855200" y="19787"/>
              <a:ext cx="2286000" cy="2103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-US" sz="2399" b="1" i="0" u="none" strike="noStrike" cap="none">
                  <a:solidFill>
                    <a:schemeClr val="lt1"/>
                  </a:solidFill>
                  <a:ea typeface="Inter SemiBold"/>
                  <a:cs typeface="Inter SemiBold"/>
                  <a:sym typeface="Inter SemiBold"/>
                </a:rPr>
                <a:t>3,000+ </a:t>
              </a:r>
            </a:p>
            <a:p>
              <a:pPr marL="0" marR="0" lvl="0" indent="0" algn="ctr" rtl="0"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endParaRPr sz="1000"/>
            </a:p>
            <a:p>
              <a:pPr marL="0" marR="0" lvl="0" indent="0" algn="ctr" rtl="0"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Projects</a:t>
              </a:r>
            </a:p>
            <a:p>
              <a:pPr marL="0" marR="0" lvl="0" indent="0" algn="ctr" rtl="0"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endParaRPr sz="1000" b="1" i="0" u="none" strike="noStrike" cap="none">
                <a:solidFill>
                  <a:schemeClr val="lt1"/>
                </a:solidFill>
                <a:ea typeface="Inter"/>
                <a:cs typeface="Inter"/>
                <a:sym typeface="Inter"/>
              </a:endParaRPr>
            </a:p>
            <a:p>
              <a:pPr marL="0" marR="0" lvl="0" indent="0" algn="ctr" rtl="0"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 Transforming the way </a:t>
              </a:r>
              <a:endParaRPr sz="1000" b="0" i="0" u="none" strike="noStrike" cap="none">
                <a:solidFill>
                  <a:schemeClr val="lt1"/>
                </a:solidFill>
                <a:ea typeface="Inter"/>
                <a:cs typeface="Inter"/>
                <a:sym typeface="Inter"/>
              </a:endParaRPr>
            </a:p>
            <a:p>
              <a:pPr marL="0" marR="0" lvl="0" indent="0" algn="ctr" rtl="0"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people do business</a:t>
              </a:r>
              <a:endParaRPr sz="1000" b="0" i="0" u="none" strike="noStrike" cap="none">
                <a:solidFill>
                  <a:schemeClr val="lt1"/>
                </a:solidFill>
                <a:ea typeface="Inter"/>
                <a:cs typeface="Inter"/>
                <a:sym typeface="Inter"/>
              </a:endParaRPr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000" b="0" i="0" u="none" strike="noStrike" cap="none">
                <a:solidFill>
                  <a:schemeClr val="lt1"/>
                </a:solidFill>
                <a:ea typeface="Inter"/>
                <a:cs typeface="Inter"/>
                <a:sym typeface="Inter"/>
              </a:endParaRPr>
            </a:p>
          </p:txBody>
        </p:sp>
        <p:sp>
          <p:nvSpPr>
            <p:cNvPr id="8" name="Google Shape;1601;g23b5d3839b8_1_23">
              <a:extLst>
                <a:ext uri="{FF2B5EF4-FFF2-40B4-BE49-F238E27FC236}">
                  <a16:creationId xmlns:a16="http://schemas.microsoft.com/office/drawing/2014/main" id="{C3C606FE-01B9-B085-A8AE-4D636A17DE52}"/>
                </a:ext>
              </a:extLst>
            </p:cNvPr>
            <p:cNvSpPr txBox="1"/>
            <p:nvPr/>
          </p:nvSpPr>
          <p:spPr>
            <a:xfrm>
              <a:off x="5181600" y="2148260"/>
              <a:ext cx="2286000" cy="2103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-US" sz="2399" b="1" i="0" u="none" strike="noStrike" cap="none">
                  <a:solidFill>
                    <a:schemeClr val="lt1"/>
                  </a:solidFill>
                  <a:ea typeface="Inter SemiBold"/>
                  <a:cs typeface="Inter SemiBold"/>
                  <a:sym typeface="Inter SemiBold"/>
                </a:rPr>
                <a:t>780+</a:t>
              </a:r>
            </a:p>
            <a:p>
              <a:pPr marL="0" marR="0" lvl="0" indent="0" algn="ctr" rtl="0"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-US" sz="1000" b="1" i="0" u="none" strike="noStrike" cap="none">
                  <a:solidFill>
                    <a:schemeClr val="lt1"/>
                  </a:solidFill>
                  <a:ea typeface="Inter SemiBold"/>
                  <a:cs typeface="Inter SemiBold"/>
                  <a:sym typeface="Inter SemiBold"/>
                </a:rPr>
                <a:t> </a:t>
              </a:r>
              <a:endParaRPr sz="1000"/>
            </a:p>
            <a:p>
              <a:pPr marL="0" marR="0" lvl="0" indent="0" algn="ctr" rtl="0"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Certifications</a:t>
              </a:r>
            </a:p>
            <a:p>
              <a:pPr marL="0" marR="0" lvl="0" indent="0" algn="ctr" rtl="0"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endParaRPr sz="1000" b="1" i="0" u="none" strike="noStrike" cap="none">
                <a:solidFill>
                  <a:schemeClr val="lt1"/>
                </a:solidFill>
                <a:ea typeface="Inter"/>
                <a:cs typeface="Inter"/>
                <a:sym typeface="Inter"/>
              </a:endParaRPr>
            </a:p>
            <a:p>
              <a:pPr marL="0" marR="0" lvl="0" indent="0" algn="ctr" rtl="0"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Passed ServiceNow </a:t>
              </a:r>
              <a:endParaRPr sz="1000"/>
            </a:p>
            <a:p>
              <a:pPr marL="0" marR="0" lvl="0" indent="0" algn="ctr" rtl="0"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Certifications</a:t>
              </a:r>
              <a:endParaRPr sz="1000" b="0" i="0" u="none" strike="noStrike" cap="none">
                <a:solidFill>
                  <a:schemeClr val="lt1"/>
                </a:solidFill>
                <a:ea typeface="Inter"/>
                <a:cs typeface="Inter"/>
                <a:sym typeface="Inter"/>
              </a:endParaRPr>
            </a:p>
          </p:txBody>
        </p:sp>
        <p:sp>
          <p:nvSpPr>
            <p:cNvPr id="9" name="Google Shape;1602;g23b5d3839b8_1_23">
              <a:extLst>
                <a:ext uri="{FF2B5EF4-FFF2-40B4-BE49-F238E27FC236}">
                  <a16:creationId xmlns:a16="http://schemas.microsoft.com/office/drawing/2014/main" id="{AC93D29B-71B9-8787-8EE2-50054ED35945}"/>
                </a:ext>
              </a:extLst>
            </p:cNvPr>
            <p:cNvSpPr txBox="1"/>
            <p:nvPr/>
          </p:nvSpPr>
          <p:spPr>
            <a:xfrm>
              <a:off x="9855200" y="2148260"/>
              <a:ext cx="2286000" cy="2103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2399" b="1" i="0" u="none" strike="noStrike" cap="none">
                  <a:solidFill>
                    <a:schemeClr val="lt1"/>
                  </a:solidFill>
                  <a:ea typeface="Inter SemiBold"/>
                  <a:cs typeface="Inter SemiBold"/>
                  <a:sym typeface="Inter SemiBold"/>
                </a:rPr>
                <a:t>1,100</a:t>
              </a:r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000" b="1" i="0" u="none" strike="noStrike" cap="none">
                  <a:solidFill>
                    <a:schemeClr val="lt1"/>
                  </a:solidFill>
                  <a:ea typeface="Inter SemiBold"/>
                  <a:cs typeface="Inter SemiBold"/>
                  <a:sym typeface="Inter SemiBold"/>
                </a:rPr>
                <a:t> </a:t>
              </a:r>
              <a:endParaRPr sz="1000"/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Cakes</a:t>
              </a:r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000" b="1" i="0" u="none" strike="noStrike" cap="none">
                <a:solidFill>
                  <a:schemeClr val="lt1"/>
                </a:solidFill>
                <a:ea typeface="Inter"/>
                <a:cs typeface="Inter"/>
                <a:sym typeface="Inter"/>
              </a:endParaRPr>
            </a:p>
            <a:p>
              <a:pPr marL="0" marR="0" lvl="0" indent="0" algn="ctr" rtl="0"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-US" sz="1000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C</a:t>
              </a:r>
              <a:r>
                <a:rPr lang="en-US" sz="1000" b="0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elebrating new go-lives</a:t>
              </a:r>
            </a:p>
            <a:p>
              <a:pPr marL="0" marR="0" lvl="0" indent="0" algn="ctr" rtl="0"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-US" sz="1000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w</a:t>
              </a:r>
              <a:r>
                <a:rPr lang="en-US" sz="1000" b="0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ith</a:t>
              </a:r>
              <a:r>
                <a:rPr lang="en-US" sz="1000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 </a:t>
              </a:r>
              <a:r>
                <a:rPr lang="en-US" sz="1000" b="0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our clients</a:t>
              </a:r>
              <a:endParaRPr sz="1000" b="0" i="0" u="none" strike="noStrike" cap="none">
                <a:solidFill>
                  <a:schemeClr val="lt1"/>
                </a:solidFill>
                <a:ea typeface="Inter"/>
                <a:cs typeface="Inter"/>
                <a:sym typeface="Inter"/>
              </a:endParaRPr>
            </a:p>
          </p:txBody>
        </p:sp>
        <p:sp>
          <p:nvSpPr>
            <p:cNvPr id="10" name="Google Shape;1603;g23b5d3839b8_1_23">
              <a:extLst>
                <a:ext uri="{FF2B5EF4-FFF2-40B4-BE49-F238E27FC236}">
                  <a16:creationId xmlns:a16="http://schemas.microsoft.com/office/drawing/2014/main" id="{AFC86422-60FC-D7BA-43BE-154ABFC7323E}"/>
                </a:ext>
              </a:extLst>
            </p:cNvPr>
            <p:cNvSpPr txBox="1"/>
            <p:nvPr/>
          </p:nvSpPr>
          <p:spPr>
            <a:xfrm>
              <a:off x="5181600" y="4281123"/>
              <a:ext cx="2286000" cy="2103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2399" b="1" i="0" u="none" strike="noStrike" cap="none">
                  <a:solidFill>
                    <a:schemeClr val="lt1"/>
                  </a:solidFill>
                  <a:ea typeface="Inter SemiBold"/>
                  <a:cs typeface="Inter SemiBold"/>
                  <a:sym typeface="Inter SemiBold"/>
                </a:rPr>
                <a:t>4.3/5</a:t>
              </a:r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000"/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Customer Satisfaction</a:t>
              </a:r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000" b="1"/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000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T</a:t>
              </a:r>
              <a:r>
                <a:rPr lang="en-US" sz="1000" b="0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housands of raving fans</a:t>
              </a:r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000"/>
            </a:p>
          </p:txBody>
        </p:sp>
        <p:sp>
          <p:nvSpPr>
            <p:cNvPr id="11" name="Google Shape;1604;g23b5d3839b8_1_23">
              <a:extLst>
                <a:ext uri="{FF2B5EF4-FFF2-40B4-BE49-F238E27FC236}">
                  <a16:creationId xmlns:a16="http://schemas.microsoft.com/office/drawing/2014/main" id="{4D866A62-482D-AC34-E540-8996855A2502}"/>
                </a:ext>
              </a:extLst>
            </p:cNvPr>
            <p:cNvSpPr txBox="1"/>
            <p:nvPr/>
          </p:nvSpPr>
          <p:spPr>
            <a:xfrm>
              <a:off x="7504494" y="4281123"/>
              <a:ext cx="2286000" cy="2103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2399" b="1" i="0" u="none" strike="noStrike" cap="none">
                  <a:solidFill>
                    <a:schemeClr val="lt1"/>
                  </a:solidFill>
                  <a:ea typeface="Inter SemiBold"/>
                  <a:cs typeface="Inter SemiBold"/>
                  <a:sym typeface="Inter SemiBold"/>
                </a:rPr>
                <a:t>10+</a:t>
              </a:r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000"/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 </a:t>
              </a:r>
              <a:r>
                <a:rPr lang="en-US" sz="1400" b="1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Languages Spoken</a:t>
              </a:r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000" b="1" i="0" u="none" strike="noStrike" cap="none">
                <a:solidFill>
                  <a:schemeClr val="lt1"/>
                </a:solidFill>
                <a:ea typeface="Inter"/>
                <a:cs typeface="Inter"/>
                <a:sym typeface="Inter"/>
              </a:endParaRPr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000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C</a:t>
              </a:r>
              <a:r>
                <a:rPr lang="en-US" sz="1000" b="0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elebrating the diversity</a:t>
              </a:r>
              <a:endParaRPr sz="1000"/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 in our crew</a:t>
              </a:r>
              <a:endParaRPr sz="1000" b="0" i="0" u="none" strike="noStrike" cap="none">
                <a:solidFill>
                  <a:schemeClr val="lt1"/>
                </a:solidFill>
                <a:ea typeface="Inter"/>
                <a:cs typeface="Inter"/>
                <a:sym typeface="Inter"/>
              </a:endParaRPr>
            </a:p>
          </p:txBody>
        </p:sp>
        <p:sp>
          <p:nvSpPr>
            <p:cNvPr id="12" name="Google Shape;1605;g23b5d3839b8_1_23">
              <a:extLst>
                <a:ext uri="{FF2B5EF4-FFF2-40B4-BE49-F238E27FC236}">
                  <a16:creationId xmlns:a16="http://schemas.microsoft.com/office/drawing/2014/main" id="{73970A44-7DFB-6269-7C20-59A340881BC7}"/>
                </a:ext>
              </a:extLst>
            </p:cNvPr>
            <p:cNvSpPr txBox="1"/>
            <p:nvPr/>
          </p:nvSpPr>
          <p:spPr>
            <a:xfrm>
              <a:off x="9855200" y="4281123"/>
              <a:ext cx="2286000" cy="2103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2399" b="1" i="0" u="none" strike="noStrike" cap="none">
                  <a:solidFill>
                    <a:schemeClr val="lt1"/>
                  </a:solidFill>
                  <a:ea typeface="Inter SemiBold"/>
                  <a:cs typeface="Inter SemiBold"/>
                  <a:sym typeface="Inter SemiBold"/>
                </a:rPr>
                <a:t>500+</a:t>
              </a:r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000" b="1" i="0" u="none" strike="noStrike" cap="none">
                  <a:solidFill>
                    <a:schemeClr val="lt1"/>
                  </a:solidFill>
                  <a:ea typeface="Inter SemiBold"/>
                  <a:cs typeface="Inter SemiBold"/>
                  <a:sym typeface="Inter SemiBold"/>
                </a:rPr>
                <a:t> </a:t>
              </a:r>
              <a:endParaRPr sz="1000"/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Problem Solvers</a:t>
              </a:r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000" b="1" i="0" u="none" strike="noStrike" cap="none">
                <a:solidFill>
                  <a:schemeClr val="lt1"/>
                </a:solidFill>
                <a:ea typeface="Inter"/>
                <a:cs typeface="Inter"/>
                <a:sym typeface="Inter"/>
              </a:endParaRPr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000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R</a:t>
              </a:r>
              <a:r>
                <a:rPr lang="en-US" sz="1000" b="0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eady to help you</a:t>
              </a:r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000" b="0" i="0" u="none" strike="noStrike" cap="none">
                <a:solidFill>
                  <a:schemeClr val="lt1"/>
                </a:solidFill>
                <a:ea typeface="Inter"/>
                <a:cs typeface="Inter"/>
                <a:sym typeface="Inter"/>
              </a:endParaRPr>
            </a:p>
          </p:txBody>
        </p:sp>
        <p:sp>
          <p:nvSpPr>
            <p:cNvPr id="13" name="Google Shape;1606;g23b5d3839b8_1_23">
              <a:extLst>
                <a:ext uri="{FF2B5EF4-FFF2-40B4-BE49-F238E27FC236}">
                  <a16:creationId xmlns:a16="http://schemas.microsoft.com/office/drawing/2014/main" id="{E7986034-2E85-6ED5-B992-C7D5D06D79F9}"/>
                </a:ext>
              </a:extLst>
            </p:cNvPr>
            <p:cNvSpPr txBox="1"/>
            <p:nvPr/>
          </p:nvSpPr>
          <p:spPr>
            <a:xfrm>
              <a:off x="7504494" y="2148260"/>
              <a:ext cx="2286000" cy="2103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2399" b="1" i="0" u="none" strike="noStrike" cap="none">
                  <a:solidFill>
                    <a:schemeClr val="lt1"/>
                  </a:solidFill>
                  <a:ea typeface="Inter Black"/>
                  <a:cs typeface="Inter Black"/>
                  <a:sym typeface="Inter Black"/>
                  <a:extLst>
                    <a:ext uri="http://customooxmlschemas.google.com/">
                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textRoundtripDataId="3"/>
                    </a:ext>
                  </a:extLst>
                </a:rPr>
                <a:t>1</a:t>
              </a:r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 </a:t>
              </a:r>
              <a:endParaRPr sz="1000"/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400" i="0" u="none" strike="noStrike" cap="none">
                  <a:solidFill>
                    <a:schemeClr val="lt1"/>
                  </a:solidFill>
                  <a:ea typeface="Inter"/>
                  <a:cs typeface="Inter"/>
                  <a:sym typeface="Inter"/>
                </a:rPr>
                <a:t>Global Team</a:t>
              </a:r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lang="en-US" sz="1000">
                <a:ea typeface="Inter"/>
                <a:cs typeface="Inter"/>
                <a:sym typeface="Inter"/>
              </a:endParaRPr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000">
                <a:ea typeface="Inter"/>
                <a:cs typeface="Inter"/>
                <a:sym typeface="Inter"/>
              </a:endParaRPr>
            </a:p>
            <a:p>
              <a:pPr marL="0" marR="0" lvl="0" indent="0" algn="ctr" rtl="0"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000" b="0" i="0" u="none" strike="noStrike" cap="none">
                <a:solidFill>
                  <a:schemeClr val="lt1"/>
                </a:solidFill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16" name="Google Shape;1608;g23b5d3839b8_1_23">
            <a:extLst>
              <a:ext uri="{FF2B5EF4-FFF2-40B4-BE49-F238E27FC236}">
                <a16:creationId xmlns:a16="http://schemas.microsoft.com/office/drawing/2014/main" id="{EA50BA68-FC56-1828-075B-566FD03186D1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09441" y="1828800"/>
            <a:ext cx="685621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" name="Google Shape;1609;g23b5d3839b8_1_23" descr="A picture containing text, sign, outdoor, screenshot&#10;&#10;Description automatically generated">
            <a:extLst>
              <a:ext uri="{FF2B5EF4-FFF2-40B4-BE49-F238E27FC236}">
                <a16:creationId xmlns:a16="http://schemas.microsoft.com/office/drawing/2014/main" id="{7F02FC9D-6DD0-86FD-16A1-7A6729121EDB}"/>
              </a:ext>
            </a:extLst>
          </p:cNvPr>
          <p:cNvPicPr preferRelativeResize="0"/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6196" y="4963108"/>
            <a:ext cx="914162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610;g23b5d3839b8_1_23" descr="A picture containing text, sign, outdoor, screenshot&#10;&#10;Description automatically generated">
            <a:extLst>
              <a:ext uri="{FF2B5EF4-FFF2-40B4-BE49-F238E27FC236}">
                <a16:creationId xmlns:a16="http://schemas.microsoft.com/office/drawing/2014/main" id="{A084AC3A-E92C-48CE-F8F9-D17E8030D8C5}"/>
              </a:ext>
            </a:extLst>
          </p:cNvPr>
          <p:cNvPicPr preferRelativeResize="0"/>
          <p:nvPr userDrawn="1"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3710" y="4963108"/>
            <a:ext cx="914162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611;g23b5d3839b8_1_23" descr="A picture containing text, sign, outdoor, screenshot&#10;&#10;Description automatically generated">
            <a:extLst>
              <a:ext uri="{FF2B5EF4-FFF2-40B4-BE49-F238E27FC236}">
                <a16:creationId xmlns:a16="http://schemas.microsoft.com/office/drawing/2014/main" id="{B9809237-E210-28EA-9EFA-9401CA2CAAC7}"/>
              </a:ext>
            </a:extLst>
          </p:cNvPr>
          <p:cNvPicPr preferRelativeResize="0"/>
          <p:nvPr userDrawn="1"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94953" y="4963108"/>
            <a:ext cx="914162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D73BFE5-4C6B-65EB-DB67-73D0553D74C8}"/>
              </a:ext>
            </a:extLst>
          </p:cNvPr>
          <p:cNvSpPr txBox="1"/>
          <p:nvPr userDrawn="1"/>
        </p:nvSpPr>
        <p:spPr>
          <a:xfrm>
            <a:off x="609441" y="685800"/>
            <a:ext cx="4113728" cy="114299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3199" b="1" i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Your go-to</a:t>
            </a:r>
          </a:p>
          <a:p>
            <a:r>
              <a:rPr lang="en-US" sz="3199" b="1" i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experienced guide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8B22B8-9D19-DACF-C498-CE7CA1B99722}"/>
              </a:ext>
            </a:extLst>
          </p:cNvPr>
          <p:cNvSpPr txBox="1"/>
          <p:nvPr userDrawn="1"/>
        </p:nvSpPr>
        <p:spPr>
          <a:xfrm>
            <a:off x="609441" y="1828801"/>
            <a:ext cx="4570809" cy="1371593"/>
          </a:xfrm>
          <a:prstGeom prst="rect">
            <a:avLst/>
          </a:prstGeom>
          <a:noFill/>
        </p:spPr>
        <p:txBody>
          <a:bodyPr wrap="square" lIns="0" tIns="182832" rIns="0" bIns="0" rtlCol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/>
              <a:t>The challenges you’re up against are daunting,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/>
              <a:t>but with the right team and the experience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/>
              <a:t>they don’t have to be.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D48B2E-F33A-62AC-06FC-745B65CF69F0}"/>
              </a:ext>
            </a:extLst>
          </p:cNvPr>
          <p:cNvGrpSpPr/>
          <p:nvPr userDrawn="1"/>
        </p:nvGrpSpPr>
        <p:grpSpPr>
          <a:xfrm>
            <a:off x="1123669" y="3395954"/>
            <a:ext cx="2856741" cy="1371593"/>
            <a:chOff x="1123961" y="3395954"/>
            <a:chExt cx="2857485" cy="1371593"/>
          </a:xfrm>
        </p:grpSpPr>
        <p:pic>
          <p:nvPicPr>
            <p:cNvPr id="15" name="Google Shape;1612;g23b5d3839b8_1_23">
              <a:extLst>
                <a:ext uri="{FF2B5EF4-FFF2-40B4-BE49-F238E27FC236}">
                  <a16:creationId xmlns:a16="http://schemas.microsoft.com/office/drawing/2014/main" id="{50B2FF3B-B7DD-CFB7-232F-0997A23EDDA5}"/>
                </a:ext>
              </a:extLst>
            </p:cNvPr>
            <p:cNvPicPr preferRelativeResize="0"/>
            <p:nvPr userDrawn="1"/>
          </p:nvPicPr>
          <p:blipFill rotWithShape="1">
            <a:blip r:embed="rId6"/>
            <a:srcRect l="52000"/>
            <a:stretch/>
          </p:blipFill>
          <p:spPr>
            <a:xfrm>
              <a:off x="2609853" y="3395954"/>
              <a:ext cx="1371593" cy="13715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DCD112F-C7F1-01F1-F3AF-54BB47F076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1123961" y="3395954"/>
              <a:ext cx="1371593" cy="1371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977289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B20C155-FD1C-B060-A980-2BFF9E3F1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5027890" cy="1143000"/>
          </a:xfrm>
          <a:prstGeom prst="rect">
            <a:avLst/>
          </a:prstGeom>
        </p:spPr>
        <p:txBody>
          <a:bodyPr wrap="square" bIns="91440" anchor="b">
            <a:noAutofit/>
          </a:bodyPr>
          <a:lstStyle>
            <a:lvl1pPr>
              <a:defRPr sz="3199"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71751A4-B1D8-A87A-B1E5-F6A8280550C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828800"/>
            <a:ext cx="5027890" cy="4343400"/>
          </a:xfrm>
        </p:spPr>
        <p:txBody>
          <a:bodyPr wrap="square" tIns="182880"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4395D7-8B10-5A42-EBA2-8FC2A56FFC03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6551494" y="1828800"/>
            <a:ext cx="5027890" cy="4343400"/>
          </a:xfrm>
        </p:spPr>
        <p:txBody>
          <a:bodyPr wrap="square" tIns="182880"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0BED70B-51D6-025C-A37B-EB786B8416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51494" y="685800"/>
            <a:ext cx="5027890" cy="1143000"/>
          </a:xfrm>
        </p:spPr>
        <p:txBody>
          <a:bodyPr wrap="square" bIns="91440" anchor="b">
            <a:noAutofit/>
          </a:bodyPr>
          <a:lstStyle>
            <a:lvl1pPr marL="0" indent="0">
              <a:buNone/>
              <a:defRPr sz="3199" b="1" i="0">
                <a:solidFill>
                  <a:srgbClr val="311E57"/>
                </a:solidFill>
                <a:latin typeface="+mj-lt"/>
                <a:ea typeface="Inter" panose="02000503000000020004" pitchFamily="2" charset="0"/>
                <a:cs typeface="Arial" panose="020B0604020202020204" pitchFamily="34" charset="0"/>
              </a:defRPr>
            </a:lvl1pPr>
            <a:lvl2pPr marL="457063" indent="0">
              <a:buNone/>
              <a:defRPr sz="3199"/>
            </a:lvl2pPr>
            <a:lvl3pPr>
              <a:defRPr sz="3199"/>
            </a:lvl3pPr>
            <a:lvl4pPr>
              <a:defRPr sz="3199"/>
            </a:lvl4pPr>
            <a:lvl5pPr>
              <a:defRPr sz="3199"/>
            </a:lvl5pPr>
          </a:lstStyle>
          <a:p>
            <a:pPr lvl="0"/>
            <a:r>
              <a:rPr lang="en-US"/>
              <a:t>Secondary headline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16E21151-2593-F934-86B5-B57441CDE3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2" y="0"/>
            <a:ext cx="4570809" cy="68580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E32184F-638C-2F92-B522-30AA69D9EC25}"/>
              </a:ext>
            </a:extLst>
          </p:cNvPr>
          <p:cNvCxnSpPr/>
          <p:nvPr userDrawn="1"/>
        </p:nvCxnSpPr>
        <p:spPr>
          <a:xfrm>
            <a:off x="6094413" y="0"/>
            <a:ext cx="0" cy="640080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412805"/>
      </p:ext>
    </p:extLst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Rocket Descript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1;p56">
            <a:extLst>
              <a:ext uri="{FF2B5EF4-FFF2-40B4-BE49-F238E27FC236}">
                <a16:creationId xmlns:a16="http://schemas.microsoft.com/office/drawing/2014/main" id="{5BEC1C6C-9AEB-AF4F-D552-C0F254BC067C}"/>
              </a:ext>
            </a:extLst>
          </p:cNvPr>
          <p:cNvSpPr/>
          <p:nvPr userDrawn="1"/>
        </p:nvSpPr>
        <p:spPr>
          <a:xfrm>
            <a:off x="0" y="0"/>
            <a:ext cx="12188825" cy="6400800"/>
          </a:xfrm>
          <a:prstGeom prst="rect">
            <a:avLst/>
          </a:prstGeom>
          <a:solidFill>
            <a:srgbClr val="301E57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1F6FCE-A9B1-F892-0029-98152AECFA43}"/>
              </a:ext>
            </a:extLst>
          </p:cNvPr>
          <p:cNvSpPr txBox="1"/>
          <p:nvPr userDrawn="1"/>
        </p:nvSpPr>
        <p:spPr>
          <a:xfrm>
            <a:off x="609441" y="0"/>
            <a:ext cx="4989800" cy="6400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999">
                <a:solidFill>
                  <a:schemeClr val="bg1"/>
                </a:solidFill>
                <a:latin typeface="+mj-lt"/>
              </a:rPr>
              <a:t>The go-to ServiceNow</a:t>
            </a:r>
          </a:p>
          <a:p>
            <a:pPr>
              <a:lnSpc>
                <a:spcPct val="150000"/>
              </a:lnSpc>
            </a:pPr>
            <a:r>
              <a:rPr lang="en-US" sz="2999">
                <a:solidFill>
                  <a:schemeClr val="bg1"/>
                </a:solidFill>
                <a:latin typeface="+mj-lt"/>
              </a:rPr>
              <a:t>guide for </a:t>
            </a:r>
            <a:r>
              <a:rPr lang="en-US" sz="2999" b="0">
                <a:solidFill>
                  <a:schemeClr val="bg1"/>
                </a:solidFill>
                <a:latin typeface="+mj-lt"/>
              </a:rPr>
              <a:t>global</a:t>
            </a:r>
          </a:p>
          <a:p>
            <a:pPr>
              <a:lnSpc>
                <a:spcPct val="150000"/>
              </a:lnSpc>
            </a:pPr>
            <a:r>
              <a:rPr lang="en-US" sz="2999" b="1">
                <a:solidFill>
                  <a:schemeClr val="bg1"/>
                </a:solidFill>
                <a:latin typeface="+mj-lt"/>
              </a:rPr>
              <a:t>enterprise leaders</a:t>
            </a:r>
          </a:p>
        </p:txBody>
      </p:sp>
    </p:spTree>
    <p:extLst>
      <p:ext uri="{BB962C8B-B14F-4D97-AF65-F5344CB8AC3E}">
        <p14:creationId xmlns:p14="http://schemas.microsoft.com/office/powerpoint/2010/main" val="3675305784"/>
      </p:ext>
    </p:extLst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1;p56">
            <a:extLst>
              <a:ext uri="{FF2B5EF4-FFF2-40B4-BE49-F238E27FC236}">
                <a16:creationId xmlns:a16="http://schemas.microsoft.com/office/drawing/2014/main" id="{5BEC1C6C-9AEB-AF4F-D552-C0F254BC067C}"/>
              </a:ext>
            </a:extLst>
          </p:cNvPr>
          <p:cNvSpPr/>
          <p:nvPr userDrawn="1"/>
        </p:nvSpPr>
        <p:spPr>
          <a:xfrm>
            <a:off x="0" y="0"/>
            <a:ext cx="12188825" cy="6400800"/>
          </a:xfrm>
          <a:prstGeom prst="rect">
            <a:avLst/>
          </a:prstGeom>
          <a:solidFill>
            <a:srgbClr val="301E57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52;p56">
            <a:extLst>
              <a:ext uri="{FF2B5EF4-FFF2-40B4-BE49-F238E27FC236}">
                <a16:creationId xmlns:a16="http://schemas.microsoft.com/office/drawing/2014/main" id="{0CB23BA9-65BD-F2B7-0BA6-10C047A0169F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66522" y="698741"/>
            <a:ext cx="10055781" cy="2730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3999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Title Text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35068056"/>
      </p:ext>
    </p:extLst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E2CDE-D140-2399-D821-549B12524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1828800"/>
            <a:ext cx="10969943" cy="25146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999">
                <a:solidFill>
                  <a:srgbClr val="311E57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BEA69B-962E-76E8-7C5F-FA9AD900DD4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441" y="4343401"/>
            <a:ext cx="10969943" cy="18288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399">
                <a:solidFill>
                  <a:srgbClr val="6C7986"/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3120370"/>
      </p:ext>
    </p:extLst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acku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DFCA92-F57D-35F7-0853-F68B06C0741F}"/>
              </a:ext>
            </a:extLst>
          </p:cNvPr>
          <p:cNvSpPr txBox="1"/>
          <p:nvPr userDrawn="1"/>
        </p:nvSpPr>
        <p:spPr>
          <a:xfrm>
            <a:off x="609441" y="1600200"/>
            <a:ext cx="10969942" cy="2971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3999" b="1" i="0">
                <a:solidFill>
                  <a:schemeClr val="tx2"/>
                </a:solidFill>
                <a:latin typeface="+mj-lt"/>
                <a:ea typeface="Inter" panose="02000503000000020004" pitchFamily="2" charset="0"/>
                <a:cs typeface="Arial" panose="020B0604020202020204" pitchFamily="34" charset="0"/>
              </a:rPr>
              <a:t>Supplemental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413923087"/>
      </p:ext>
    </p:extLst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3958596"/>
      </p:ext>
    </p:extLst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2358161"/>
      </p:ext>
    </p:extLst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5440909-07E6-448B-8B11-BCE24BAF394E}"/>
              </a:ext>
            </a:extLst>
          </p:cNvPr>
          <p:cNvSpPr txBox="1"/>
          <p:nvPr userDrawn="1"/>
        </p:nvSpPr>
        <p:spPr>
          <a:xfrm>
            <a:off x="393507" y="309531"/>
            <a:ext cx="4927794" cy="56414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6798" b="1" spc="-150" baseline="0">
                <a:solidFill>
                  <a:schemeClr val="bg1"/>
                </a:solidFill>
              </a:rPr>
              <a:t>Our work makes </a:t>
            </a:r>
            <a:br>
              <a:rPr lang="en-US" sz="6798" b="1" spc="-150" baseline="0">
                <a:solidFill>
                  <a:schemeClr val="bg1"/>
                </a:solidFill>
              </a:rPr>
            </a:br>
            <a:r>
              <a:rPr lang="en-US" sz="6798" b="1" spc="-150" baseline="0">
                <a:solidFill>
                  <a:schemeClr val="bg1"/>
                </a:solidFill>
              </a:rPr>
              <a:t>the world work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5D3E1E-E675-4DE7-9559-E26667D92B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22736" y="685800"/>
            <a:ext cx="3656648" cy="4114800"/>
          </a:xfrm>
        </p:spPr>
        <p:txBody>
          <a:bodyPr>
            <a:normAutofit/>
          </a:bodyPr>
          <a:lstStyle>
            <a:lvl1pPr marL="0" indent="0">
              <a:buNone/>
              <a:defRPr sz="1799">
                <a:solidFill>
                  <a:srgbClr val="6C7986"/>
                </a:solidFill>
              </a:defRPr>
            </a:lvl1pPr>
            <a:lvl2pPr>
              <a:buClr>
                <a:schemeClr val="tx1"/>
              </a:buClr>
              <a:defRPr sz="1799">
                <a:solidFill>
                  <a:srgbClr val="6C7986"/>
                </a:solidFill>
              </a:defRPr>
            </a:lvl2pPr>
            <a:lvl3pPr>
              <a:buClr>
                <a:schemeClr val="tx1"/>
              </a:buClr>
              <a:defRPr sz="1799">
                <a:solidFill>
                  <a:srgbClr val="6C7986"/>
                </a:solidFill>
              </a:defRPr>
            </a:lvl3pPr>
            <a:lvl4pPr>
              <a:buClr>
                <a:schemeClr val="tx1"/>
              </a:buClr>
              <a:defRPr sz="1799">
                <a:solidFill>
                  <a:srgbClr val="6C7986"/>
                </a:solidFill>
              </a:defRPr>
            </a:lvl4pPr>
            <a:lvl5pPr>
              <a:buClr>
                <a:schemeClr val="tx1"/>
              </a:buClr>
              <a:defRPr sz="1799">
                <a:solidFill>
                  <a:srgbClr val="6C7986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394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EA569AE-91AE-D038-F8CB-8B8B7B3FF7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</p:spPr>
        <p:txBody>
          <a:bodyPr vert="horz" wrap="square" lIns="0" tIns="45720" rIns="0" bIns="91440" rtlCol="0" anchor="t">
            <a:normAutofit/>
          </a:bodyPr>
          <a:lstStyle>
            <a:lvl1pPr>
              <a:defRPr>
                <a:solidFill>
                  <a:srgbClr val="311E57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694166703"/>
      </p:ext>
    </p:extLst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EA569AE-91AE-D038-F8CB-8B8B7B3FF7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</p:spPr>
        <p:txBody>
          <a:bodyPr vert="horz" wrap="square" lIns="0" tIns="45720" rIns="0" bIns="91440" rtlCol="0" anchor="ctr">
            <a:normAutofit/>
          </a:bodyPr>
          <a:lstStyle>
            <a:lvl1pPr>
              <a:defRPr>
                <a:solidFill>
                  <a:srgbClr val="311E57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E4C64C91-002D-5B70-7AFE-21F4F4BB661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3667445745"/>
      </p:ext>
    </p:extLst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5DB5140-EE1F-618F-193D-B87DF360BCD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441" y="3200400"/>
            <a:ext cx="10969943" cy="2057400"/>
          </a:xfrm>
        </p:spPr>
        <p:txBody>
          <a:bodyPr/>
          <a:lstStyle>
            <a:lvl1pPr marL="0" indent="0" algn="ctr">
              <a:buNone/>
              <a:defRPr sz="2399">
                <a:solidFill>
                  <a:srgbClr val="6C7986"/>
                </a:solidFill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9C1A83E5-521E-6329-B11D-26689AD7341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2489" y="0"/>
            <a:ext cx="4570809" cy="68580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708DF00-3449-F6D7-C49E-173837E299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2514600"/>
          </a:xfrm>
          <a:prstGeom prst="rect">
            <a:avLst/>
          </a:prstGeom>
        </p:spPr>
        <p:txBody>
          <a:bodyPr anchor="b"/>
          <a:lstStyle>
            <a:lvl1pPr algn="ctr">
              <a:defRPr sz="3999"/>
            </a:lvl1pPr>
          </a:lstStyle>
          <a:p>
            <a:r>
              <a:rPr lang="en-US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4083847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1A53C9E-D002-4B60-EFA5-7CFF0B2DA17F}"/>
              </a:ext>
            </a:extLst>
          </p:cNvPr>
          <p:cNvSpPr/>
          <p:nvPr userDrawn="1"/>
        </p:nvSpPr>
        <p:spPr>
          <a:xfrm>
            <a:off x="0" y="0"/>
            <a:ext cx="8151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+mn-lt"/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AB4D60D-DAC6-64DE-A6CF-BA2C4AF731F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12488" y="3886201"/>
            <a:ext cx="2285405" cy="1828800"/>
          </a:xfrm>
        </p:spPr>
        <p:txBody>
          <a:bodyPr wrap="square" tIns="91440" bIns="18288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ea typeface="Inter" panose="02000503000000020004" pitchFamily="2" charset="0"/>
                <a:cs typeface="Arial" panose="020B0604020202020204" pitchFamily="34" charset="0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First Last Name</a:t>
            </a:r>
          </a:p>
          <a:p>
            <a:pPr lvl="0"/>
            <a:r>
              <a:rPr lang="en-US"/>
              <a:t>Speaker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39E0F3-1E10-95ED-F0B9-65E5F4D5B1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151276" y="0"/>
            <a:ext cx="4037549" cy="6857999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3199">
                <a:solidFill>
                  <a:schemeClr val="bg1"/>
                </a:solidFill>
                <a:latin typeface="+mn-lt"/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23038-42BC-FB3B-CFCB-50E7E4DC4FCD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3124910" y="3886201"/>
            <a:ext cx="2285405" cy="1828800"/>
          </a:xfrm>
        </p:spPr>
        <p:txBody>
          <a:bodyPr wrap="square" tIns="91440" bIns="18288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ea typeface="Inter" panose="02000503000000020004" pitchFamily="2" charset="0"/>
                <a:cs typeface="Arial" panose="020B0604020202020204" pitchFamily="34" charset="0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First Last Name</a:t>
            </a:r>
          </a:p>
          <a:p>
            <a:pPr lvl="0"/>
            <a:r>
              <a:rPr lang="en-US"/>
              <a:t>Speaker Title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FB57C7A-0891-D89B-F3B9-BDE561DB1A7A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5637331" y="3886201"/>
            <a:ext cx="2285405" cy="1828800"/>
          </a:xfrm>
        </p:spPr>
        <p:txBody>
          <a:bodyPr wrap="square" tIns="91440" bIns="18288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ea typeface="Inter" panose="02000503000000020004" pitchFamily="2" charset="0"/>
                <a:cs typeface="Arial" panose="020B0604020202020204" pitchFamily="34" charset="0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First Last Name</a:t>
            </a:r>
          </a:p>
          <a:p>
            <a:pPr lvl="0"/>
            <a:r>
              <a:rPr lang="en-US"/>
              <a:t>Speaker Title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A67F5B0-391D-2B76-B484-95815736DB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1143000"/>
            <a:ext cx="7313295" cy="2057400"/>
          </a:xfrm>
          <a:prstGeom prst="rect">
            <a:avLst/>
          </a:prstGeom>
        </p:spPr>
        <p:txBody>
          <a:bodyPr wrap="square" rIns="457200" bIns="91440" anchor="b">
            <a:noAutofit/>
          </a:bodyPr>
          <a:lstStyle>
            <a:lvl1pPr>
              <a:defRPr sz="3199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23A0A69-D9C0-28DA-5596-42BCBE62021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3200400"/>
            <a:ext cx="7313295" cy="685801"/>
          </a:xfrm>
        </p:spPr>
        <p:txBody>
          <a:bodyPr wrap="square" tIns="91440" rIns="457200" bIns="45720">
            <a:normAutofit/>
          </a:bodyPr>
          <a:lstStyle>
            <a:lvl1pPr marL="0" indent="0">
              <a:buNone/>
              <a:defRPr sz="1799" b="0">
                <a:solidFill>
                  <a:schemeClr val="bg1"/>
                </a:solidFill>
                <a:latin typeface="+mn-lt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Use Title Capitalization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D4ADB6E-663D-F8C0-6CE1-F82C9119DC39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609441" y="5715001"/>
            <a:ext cx="7313295" cy="457200"/>
          </a:xfrm>
        </p:spPr>
        <p:txBody>
          <a:bodyPr wrap="square" tIns="91440" rIns="457200"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fld id="{11C57DF3-D4B6-D548-A423-F533A95A0200}" type="datetime4">
              <a:rPr lang="en-US" smtClean="0"/>
              <a:t>April 10, 2023</a:t>
            </a:fld>
            <a:endParaRPr lang="en-US"/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FE984F4-EF78-F7BB-2DD3-8BF9DD5AA3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240" y="510276"/>
            <a:ext cx="1966907" cy="555189"/>
          </a:xfrm>
          <a:prstGeom prst="rect">
            <a:avLst/>
          </a:prstGeom>
        </p:spPr>
      </p:pic>
      <p:grpSp>
        <p:nvGrpSpPr>
          <p:cNvPr id="25" name="Google Shape;57;p1">
            <a:extLst>
              <a:ext uri="{FF2B5EF4-FFF2-40B4-BE49-F238E27FC236}">
                <a16:creationId xmlns:a16="http://schemas.microsoft.com/office/drawing/2014/main" id="{2008BAB5-C117-D27E-7880-5B43DD165120}"/>
              </a:ext>
            </a:extLst>
          </p:cNvPr>
          <p:cNvGrpSpPr/>
          <p:nvPr userDrawn="1"/>
        </p:nvGrpSpPr>
        <p:grpSpPr>
          <a:xfrm rot="16200000" flipH="1">
            <a:off x="-3389174" y="3394602"/>
            <a:ext cx="6858000" cy="74404"/>
            <a:chOff x="-600" y="0"/>
            <a:chExt cx="7289973" cy="267900"/>
          </a:xfrm>
        </p:grpSpPr>
        <p:sp>
          <p:nvSpPr>
            <p:cNvPr id="26" name="Google Shape;58;p1">
              <a:extLst>
                <a:ext uri="{FF2B5EF4-FFF2-40B4-BE49-F238E27FC236}">
                  <a16:creationId xmlns:a16="http://schemas.microsoft.com/office/drawing/2014/main" id="{7071D945-EDD7-2A92-E966-BDFDBC5A02A3}"/>
                </a:ext>
              </a:extLst>
            </p:cNvPr>
            <p:cNvSpPr/>
            <p:nvPr/>
          </p:nvSpPr>
          <p:spPr>
            <a:xfrm>
              <a:off x="-600" y="0"/>
              <a:ext cx="1220400" cy="2679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9;p1">
              <a:extLst>
                <a:ext uri="{FF2B5EF4-FFF2-40B4-BE49-F238E27FC236}">
                  <a16:creationId xmlns:a16="http://schemas.microsoft.com/office/drawing/2014/main" id="{2BD1292E-6321-2973-80FB-0E1B185BFAB3}"/>
                </a:ext>
              </a:extLst>
            </p:cNvPr>
            <p:cNvSpPr/>
            <p:nvPr/>
          </p:nvSpPr>
          <p:spPr>
            <a:xfrm>
              <a:off x="1219800" y="0"/>
              <a:ext cx="1220400" cy="267900"/>
            </a:xfrm>
            <a:prstGeom prst="rect">
              <a:avLst/>
            </a:prstGeom>
            <a:solidFill>
              <a:srgbClr val="E64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60;p1">
              <a:extLst>
                <a:ext uri="{FF2B5EF4-FFF2-40B4-BE49-F238E27FC236}">
                  <a16:creationId xmlns:a16="http://schemas.microsoft.com/office/drawing/2014/main" id="{80CE16E7-185F-84CD-ED5D-7356B0AD1CDF}"/>
                </a:ext>
              </a:extLst>
            </p:cNvPr>
            <p:cNvSpPr/>
            <p:nvPr/>
          </p:nvSpPr>
          <p:spPr>
            <a:xfrm>
              <a:off x="2438400" y="0"/>
              <a:ext cx="1220400" cy="267900"/>
            </a:xfrm>
            <a:prstGeom prst="rect">
              <a:avLst/>
            </a:prstGeom>
            <a:solidFill>
              <a:srgbClr val="1EA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61;p1">
              <a:extLst>
                <a:ext uri="{FF2B5EF4-FFF2-40B4-BE49-F238E27FC236}">
                  <a16:creationId xmlns:a16="http://schemas.microsoft.com/office/drawing/2014/main" id="{A997ADF0-541A-08BB-6956-5D9412A16B12}"/>
                </a:ext>
              </a:extLst>
            </p:cNvPr>
            <p:cNvSpPr/>
            <p:nvPr/>
          </p:nvSpPr>
          <p:spPr>
            <a:xfrm>
              <a:off x="3658800" y="0"/>
              <a:ext cx="1220400" cy="267900"/>
            </a:xfrm>
            <a:prstGeom prst="rect">
              <a:avLst/>
            </a:prstGeom>
            <a:solidFill>
              <a:srgbClr val="FFB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62;p1">
              <a:extLst>
                <a:ext uri="{FF2B5EF4-FFF2-40B4-BE49-F238E27FC236}">
                  <a16:creationId xmlns:a16="http://schemas.microsoft.com/office/drawing/2014/main" id="{46AB909D-89BD-B47E-C973-9409150FA6E1}"/>
                </a:ext>
              </a:extLst>
            </p:cNvPr>
            <p:cNvSpPr/>
            <p:nvPr/>
          </p:nvSpPr>
          <p:spPr>
            <a:xfrm>
              <a:off x="4868975" y="0"/>
              <a:ext cx="1220400" cy="267900"/>
            </a:xfrm>
            <a:prstGeom prst="rect">
              <a:avLst/>
            </a:prstGeom>
            <a:solidFill>
              <a:srgbClr val="BC9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63;p1">
              <a:extLst>
                <a:ext uri="{FF2B5EF4-FFF2-40B4-BE49-F238E27FC236}">
                  <a16:creationId xmlns:a16="http://schemas.microsoft.com/office/drawing/2014/main" id="{2E2B3BDD-D112-9B66-AE8C-0F77FEC6D290}"/>
                </a:ext>
              </a:extLst>
            </p:cNvPr>
            <p:cNvSpPr/>
            <p:nvPr/>
          </p:nvSpPr>
          <p:spPr>
            <a:xfrm>
              <a:off x="6089373" y="0"/>
              <a:ext cx="1200000" cy="2679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89146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B20C155-FD1C-B060-A980-2BFF9E3F1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4989800" cy="1143000"/>
          </a:xfrm>
          <a:prstGeom prst="rect">
            <a:avLst/>
          </a:prstGeom>
        </p:spPr>
        <p:txBody>
          <a:bodyPr wrap="square" bIns="91440" anchor="b">
            <a:noAutofit/>
          </a:bodyPr>
          <a:lstStyle>
            <a:lvl1pPr>
              <a:defRPr sz="3199">
                <a:solidFill>
                  <a:srgbClr val="311E57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E92C7AA-ED4F-33C0-11F1-95380F35489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51494" y="685801"/>
            <a:ext cx="5027890" cy="5486400"/>
          </a:xfrm>
        </p:spPr>
        <p:txBody>
          <a:bodyPr wrap="square">
            <a:normAutofit/>
          </a:bodyPr>
          <a:lstStyle>
            <a:lvl1pPr marL="0" indent="0">
              <a:lnSpc>
                <a:spcPct val="150000"/>
              </a:lnSpc>
              <a:buNone/>
              <a:defRPr sz="2199">
                <a:solidFill>
                  <a:srgbClr val="6C7986"/>
                </a:solidFill>
              </a:defRPr>
            </a:lvl1pPr>
            <a:lvl2pPr>
              <a:lnSpc>
                <a:spcPct val="150000"/>
              </a:lnSpc>
              <a:buClr>
                <a:schemeClr val="tx1"/>
              </a:buClr>
              <a:defRPr sz="2199">
                <a:solidFill>
                  <a:srgbClr val="6C7986"/>
                </a:solidFill>
              </a:defRPr>
            </a:lvl2pPr>
            <a:lvl3pPr>
              <a:lnSpc>
                <a:spcPct val="150000"/>
              </a:lnSpc>
              <a:buClr>
                <a:schemeClr val="tx1"/>
              </a:buClr>
              <a:defRPr sz="2199">
                <a:solidFill>
                  <a:srgbClr val="6C7986"/>
                </a:solidFill>
              </a:defRPr>
            </a:lvl3pPr>
            <a:lvl4pPr>
              <a:lnSpc>
                <a:spcPct val="150000"/>
              </a:lnSpc>
              <a:defRPr sz="2199">
                <a:solidFill>
                  <a:srgbClr val="6C7986"/>
                </a:solidFill>
              </a:defRPr>
            </a:lvl4pPr>
            <a:lvl5pPr>
              <a:lnSpc>
                <a:spcPct val="150000"/>
              </a:lnSpc>
              <a:defRPr sz="2199">
                <a:solidFill>
                  <a:srgbClr val="6C7986"/>
                </a:solidFill>
              </a:defRPr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71751A4-B1D8-A87A-B1E5-F6A8280550C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2" y="1828800"/>
            <a:ext cx="4989799" cy="4343400"/>
          </a:xfrm>
        </p:spPr>
        <p:txBody>
          <a:bodyPr wrap="square" tIns="182880"/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077B24D2-C3E0-00E7-847B-A18F2336207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2" y="0"/>
            <a:ext cx="4570809" cy="68580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1392707693"/>
      </p:ext>
    </p:extLst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35DAB3F3-9C1E-3384-8191-D24A04C737CC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12188825" cy="4343400"/>
          </a:xfrm>
          <a:solidFill>
            <a:schemeClr val="tx1"/>
          </a:solidFill>
        </p:spPr>
        <p:txBody>
          <a:bodyPr anchor="t"/>
          <a:lstStyle>
            <a:lvl1pPr marL="0" indent="0" algn="ctr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Picture	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09F14A5-FED4-DB03-EF5A-59277B586B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441" y="4800600"/>
            <a:ext cx="10969943" cy="1371600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algn="l">
              <a:defRPr sz="3199">
                <a:solidFill>
                  <a:srgbClr val="311E57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626925063"/>
      </p:ext>
    </p:extLst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5DB5140-EE1F-618F-193D-B87DF360BCD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441" y="2286000"/>
            <a:ext cx="10969943" cy="2286000"/>
          </a:xfrm>
        </p:spPr>
        <p:txBody>
          <a:bodyPr/>
          <a:lstStyle>
            <a:lvl1pPr marL="0" indent="0" algn="l">
              <a:buNone/>
              <a:defRPr sz="2399">
                <a:solidFill>
                  <a:srgbClr val="311E57"/>
                </a:solidFill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9C1A83E5-521E-6329-B11D-26689AD7341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2489" y="0"/>
            <a:ext cx="4570809" cy="68580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1810542998"/>
      </p:ext>
    </p:extLst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1;p56">
            <a:extLst>
              <a:ext uri="{FF2B5EF4-FFF2-40B4-BE49-F238E27FC236}">
                <a16:creationId xmlns:a16="http://schemas.microsoft.com/office/drawing/2014/main" id="{5BEC1C6C-9AEB-AF4F-D552-C0F254BC067C}"/>
              </a:ext>
            </a:extLst>
          </p:cNvPr>
          <p:cNvSpPr/>
          <p:nvPr userDrawn="1"/>
        </p:nvSpPr>
        <p:spPr>
          <a:xfrm>
            <a:off x="0" y="0"/>
            <a:ext cx="12188825" cy="6400800"/>
          </a:xfrm>
          <a:prstGeom prst="rect">
            <a:avLst/>
          </a:prstGeom>
          <a:solidFill>
            <a:srgbClr val="301E57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chemeClr val="lt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52;p56">
            <a:extLst>
              <a:ext uri="{FF2B5EF4-FFF2-40B4-BE49-F238E27FC236}">
                <a16:creationId xmlns:a16="http://schemas.microsoft.com/office/drawing/2014/main" id="{0CB23BA9-65BD-F2B7-0BA6-10C047A0169F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66522" y="698741"/>
            <a:ext cx="10055781" cy="2730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2399" b="0">
                <a:solidFill>
                  <a:schemeClr val="lt1"/>
                </a:solidFill>
                <a:latin typeface="+mn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Subtitle</a:t>
            </a:r>
            <a:endParaRPr/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FF469B2C-C9DA-57BE-9E50-B3770033EA8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2489" y="0"/>
            <a:ext cx="4570809" cy="68580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1799" b="1">
                <a:solidFill>
                  <a:srgbClr val="FFFFFF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4277409264"/>
      </p:ext>
    </p:extLst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80;p4">
            <a:extLst>
              <a:ext uri="{FF2B5EF4-FFF2-40B4-BE49-F238E27FC236}">
                <a16:creationId xmlns:a16="http://schemas.microsoft.com/office/drawing/2014/main" id="{98199E2E-2E79-7F42-23A7-5E1ACA65DF99}"/>
              </a:ext>
            </a:extLst>
          </p:cNvPr>
          <p:cNvSpPr/>
          <p:nvPr userDrawn="1"/>
        </p:nvSpPr>
        <p:spPr>
          <a:xfrm>
            <a:off x="609441" y="2057400"/>
            <a:ext cx="5027890" cy="2743200"/>
          </a:xfrm>
          <a:prstGeom prst="rect">
            <a:avLst/>
          </a:prstGeom>
          <a:solidFill>
            <a:srgbClr val="301E5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D09B1C9-E858-C5B2-590F-67A7BEFFD6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0671" y="2286000"/>
            <a:ext cx="4572726" cy="685800"/>
          </a:xfrm>
        </p:spPr>
        <p:txBody>
          <a:bodyPr>
            <a:normAutofit/>
          </a:bodyPr>
          <a:lstStyle>
            <a:lvl1pPr marL="0" indent="0" algn="l">
              <a:buNone/>
              <a:defRPr sz="1799">
                <a:solidFill>
                  <a:schemeClr val="bg1"/>
                </a:solidFill>
                <a:latin typeface="+mj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CASE STUDY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1E8275-CC38-193B-9C84-16CB446CA0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0671" y="2971800"/>
            <a:ext cx="4572726" cy="16001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Client Name</a:t>
            </a:r>
          </a:p>
        </p:txBody>
      </p:sp>
    </p:spTree>
    <p:extLst>
      <p:ext uri="{BB962C8B-B14F-4D97-AF65-F5344CB8AC3E}">
        <p14:creationId xmlns:p14="http://schemas.microsoft.com/office/powerpoint/2010/main" val="551540774"/>
      </p:ext>
    </p:extLst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9D1800A6-53A6-A421-F4CB-0039D59147FF}"/>
              </a:ext>
            </a:extLst>
          </p:cNvPr>
          <p:cNvSpPr txBox="1">
            <a:spLocks/>
          </p:cNvSpPr>
          <p:nvPr userDrawn="1"/>
        </p:nvSpPr>
        <p:spPr>
          <a:xfrm>
            <a:off x="8076138" y="2772300"/>
            <a:ext cx="546" cy="656700"/>
          </a:xfrm>
          <a:custGeom>
            <a:avLst/>
            <a:gdLst>
              <a:gd name="connsiteX0" fmla="*/ 0 w 546"/>
              <a:gd name="connsiteY0" fmla="*/ 0 h 656700"/>
              <a:gd name="connsiteX1" fmla="*/ 546 w 546"/>
              <a:gd name="connsiteY1" fmla="*/ 0 h 656700"/>
              <a:gd name="connsiteX2" fmla="*/ 546 w 546"/>
              <a:gd name="connsiteY2" fmla="*/ 656700 h 656700"/>
              <a:gd name="connsiteX3" fmla="*/ 0 w 546"/>
              <a:gd name="connsiteY3" fmla="*/ 656700 h 656700"/>
              <a:gd name="connsiteX4" fmla="*/ 0 w 546"/>
              <a:gd name="connsiteY4" fmla="*/ 0 h 65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" h="656700">
                <a:moveTo>
                  <a:pt x="0" y="0"/>
                </a:moveTo>
                <a:lnTo>
                  <a:pt x="546" y="0"/>
                </a:lnTo>
                <a:lnTo>
                  <a:pt x="546" y="656700"/>
                </a:lnTo>
                <a:lnTo>
                  <a:pt x="0" y="65670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txBody>
          <a:bodyPr vert="horz" wrap="square" lIns="0" tIns="0" rIns="0" bIns="0" rtlCol="0">
            <a:noAutofit/>
          </a:bodyPr>
          <a:lstStyle>
            <a:lvl1pPr marL="0" indent="0" algn="ctr" defTabSz="2286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2400" b="0" i="0" kern="1200">
                <a:solidFill>
                  <a:schemeClr val="bg1"/>
                </a:solidFill>
                <a:latin typeface="+mn-lt"/>
                <a:ea typeface="Inter" panose="02000503000000020004" pitchFamily="2" charset="0"/>
                <a:cs typeface="Arial" panose="020B0604020202020204" pitchFamily="34" charset="0"/>
              </a:defRPr>
            </a:lvl1pPr>
            <a:lvl2pPr marL="685800" indent="-228600" algn="l" defTabSz="2286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+mn-lt"/>
                <a:ea typeface="Inter" panose="02000503000000020004" pitchFamily="2" charset="0"/>
                <a:cs typeface="Arial" panose="020B0604020202020204" pitchFamily="34" charset="0"/>
              </a:defRPr>
            </a:lvl2pPr>
            <a:lvl3pPr marL="1143000" indent="-228600" algn="l" defTabSz="2286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Inter" panose="02000503000000020004" pitchFamily="2" charset="0"/>
                <a:cs typeface="Arial" panose="020B0604020202020204" pitchFamily="34" charset="0"/>
              </a:defRPr>
            </a:lvl3pPr>
            <a:lvl4pPr marL="1600200" indent="-228600" algn="l" defTabSz="2286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1"/>
                </a:solidFill>
                <a:latin typeface="+mn-lt"/>
                <a:ea typeface="Inter" panose="02000503000000020004" pitchFamily="2" charset="0"/>
                <a:cs typeface="Arial" panose="020B0604020202020204" pitchFamily="34" charset="0"/>
              </a:defRPr>
            </a:lvl4pPr>
            <a:lvl5pPr marL="2057400" indent="-228600" algn="l" defTabSz="2286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1"/>
                </a:solidFill>
                <a:latin typeface="+mn-lt"/>
                <a:ea typeface="Inter" panose="02000503000000020004" pitchFamily="2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3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BD4ED-BD8C-FF18-CB00-882DD8F787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2" y="685800"/>
            <a:ext cx="3656647" cy="11430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399">
                <a:solidFill>
                  <a:srgbClr val="311E57"/>
                </a:solidFill>
              </a:defRPr>
            </a:lvl1pPr>
          </a:lstStyle>
          <a:p>
            <a:r>
              <a:rPr lang="en-US"/>
              <a:t>Solution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B63F6-88C2-FB0D-1529-052323F830B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828800"/>
            <a:ext cx="3656646" cy="4343400"/>
          </a:xfrm>
        </p:spPr>
        <p:txBody>
          <a:bodyPr tIns="182880"/>
          <a:lstStyle>
            <a:lvl1pPr marL="0" indent="0">
              <a:lnSpc>
                <a:spcPct val="120000"/>
              </a:lnSpc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D20E3B10-03A0-6437-7B5D-3FA6C83754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3656646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 or “Case Study”</a:t>
            </a:r>
          </a:p>
        </p:txBody>
      </p:sp>
      <p:sp>
        <p:nvSpPr>
          <p:cNvPr id="8" name="Google Shape;826;g2376dc73dc0_0_1">
            <a:extLst>
              <a:ext uri="{FF2B5EF4-FFF2-40B4-BE49-F238E27FC236}">
                <a16:creationId xmlns:a16="http://schemas.microsoft.com/office/drawing/2014/main" id="{ADC30F87-10E1-F66C-6AA0-041938FB99F9}"/>
              </a:ext>
            </a:extLst>
          </p:cNvPr>
          <p:cNvSpPr/>
          <p:nvPr userDrawn="1"/>
        </p:nvSpPr>
        <p:spPr>
          <a:xfrm>
            <a:off x="6531991" y="1262094"/>
            <a:ext cx="3676142" cy="36771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5A5DD952-1B51-B038-03D4-A4F44CB90BB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723170" y="342900"/>
            <a:ext cx="3940736" cy="3086100"/>
          </a:xfrm>
          <a:custGeom>
            <a:avLst/>
            <a:gdLst>
              <a:gd name="connsiteX0" fmla="*/ 0 w 3941763"/>
              <a:gd name="connsiteY0" fmla="*/ 0 h 3086100"/>
              <a:gd name="connsiteX1" fmla="*/ 3941763 w 3941763"/>
              <a:gd name="connsiteY1" fmla="*/ 0 h 3086100"/>
              <a:gd name="connsiteX2" fmla="*/ 3941763 w 3941763"/>
              <a:gd name="connsiteY2" fmla="*/ 2429400 h 3086100"/>
              <a:gd name="connsiteX3" fmla="*/ 3353850 w 3941763"/>
              <a:gd name="connsiteY3" fmla="*/ 2429400 h 3086100"/>
              <a:gd name="connsiteX4" fmla="*/ 3353850 w 3941763"/>
              <a:gd name="connsiteY4" fmla="*/ 3086100 h 3086100"/>
              <a:gd name="connsiteX5" fmla="*/ 0 w 3941763"/>
              <a:gd name="connsiteY5" fmla="*/ 3086100 h 308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1763" h="3086100">
                <a:moveTo>
                  <a:pt x="0" y="0"/>
                </a:moveTo>
                <a:lnTo>
                  <a:pt x="3941763" y="0"/>
                </a:lnTo>
                <a:lnTo>
                  <a:pt x="3941763" y="2429400"/>
                </a:lnTo>
                <a:lnTo>
                  <a:pt x="3353850" y="2429400"/>
                </a:lnTo>
                <a:lnTo>
                  <a:pt x="3353850" y="3086100"/>
                </a:lnTo>
                <a:lnTo>
                  <a:pt x="0" y="30861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41" name="Google Shape;825;g2376dc73dc0_0_1">
            <a:extLst>
              <a:ext uri="{FF2B5EF4-FFF2-40B4-BE49-F238E27FC236}">
                <a16:creationId xmlns:a16="http://schemas.microsoft.com/office/drawing/2014/main" id="{045E7AD3-A423-504E-2CBB-8D649B534088}"/>
              </a:ext>
            </a:extLst>
          </p:cNvPr>
          <p:cNvSpPr/>
          <p:nvPr userDrawn="1"/>
        </p:nvSpPr>
        <p:spPr>
          <a:xfrm>
            <a:off x="8076059" y="2772300"/>
            <a:ext cx="587847" cy="65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59" name="Picture Placeholder 58">
            <a:extLst>
              <a:ext uri="{FF2B5EF4-FFF2-40B4-BE49-F238E27FC236}">
                <a16:creationId xmlns:a16="http://schemas.microsoft.com/office/drawing/2014/main" id="{7AF074B6-3A03-CF3C-C23F-A684C2FBAE2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078868" y="2772300"/>
            <a:ext cx="3500516" cy="3400424"/>
          </a:xfrm>
          <a:custGeom>
            <a:avLst/>
            <a:gdLst>
              <a:gd name="connsiteX0" fmla="*/ 587454 w 3501428"/>
              <a:gd name="connsiteY0" fmla="*/ 0 h 3400424"/>
              <a:gd name="connsiteX1" fmla="*/ 3501428 w 3501428"/>
              <a:gd name="connsiteY1" fmla="*/ 0 h 3400424"/>
              <a:gd name="connsiteX2" fmla="*/ 3501428 w 3501428"/>
              <a:gd name="connsiteY2" fmla="*/ 3400424 h 3400424"/>
              <a:gd name="connsiteX3" fmla="*/ 0 w 3501428"/>
              <a:gd name="connsiteY3" fmla="*/ 3400424 h 3400424"/>
              <a:gd name="connsiteX4" fmla="*/ 0 w 3501428"/>
              <a:gd name="connsiteY4" fmla="*/ 656700 h 3400424"/>
              <a:gd name="connsiteX5" fmla="*/ 587454 w 3501428"/>
              <a:gd name="connsiteY5" fmla="*/ 656700 h 340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1428" h="3400424">
                <a:moveTo>
                  <a:pt x="587454" y="0"/>
                </a:moveTo>
                <a:lnTo>
                  <a:pt x="3501428" y="0"/>
                </a:lnTo>
                <a:lnTo>
                  <a:pt x="3501428" y="3400424"/>
                </a:lnTo>
                <a:lnTo>
                  <a:pt x="0" y="3400424"/>
                </a:lnTo>
                <a:lnTo>
                  <a:pt x="0" y="656700"/>
                </a:lnTo>
                <a:lnTo>
                  <a:pt x="587454" y="6567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anchor="b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903199"/>
      </p:ext>
    </p:extLst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4680600-C2EF-029D-8D52-64FEB6A56A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180251" cy="6400800"/>
          </a:xfrm>
          <a:solidFill>
            <a:schemeClr val="tx1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4" name="Google Shape;779;g230b1a41ba8_2_137">
            <a:extLst>
              <a:ext uri="{FF2B5EF4-FFF2-40B4-BE49-F238E27FC236}">
                <a16:creationId xmlns:a16="http://schemas.microsoft.com/office/drawing/2014/main" id="{28BF631E-3E73-31AE-46F8-31ED906C4E86}"/>
              </a:ext>
            </a:extLst>
          </p:cNvPr>
          <p:cNvSpPr/>
          <p:nvPr userDrawn="1"/>
        </p:nvSpPr>
        <p:spPr>
          <a:xfrm>
            <a:off x="5180251" y="2"/>
            <a:ext cx="7008574" cy="6400799"/>
          </a:xfrm>
          <a:prstGeom prst="rect">
            <a:avLst/>
          </a:prstGeom>
          <a:solidFill>
            <a:srgbClr val="311E57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>
              <a:latin typeface="+mn-lt"/>
            </a:endParaRPr>
          </a:p>
        </p:txBody>
      </p:sp>
      <p:sp>
        <p:nvSpPr>
          <p:cNvPr id="13" name="Google Shape;947;p32">
            <a:extLst>
              <a:ext uri="{FF2B5EF4-FFF2-40B4-BE49-F238E27FC236}">
                <a16:creationId xmlns:a16="http://schemas.microsoft.com/office/drawing/2014/main" id="{965414F0-3962-49C1-E88B-96E277EE024F}"/>
              </a:ext>
            </a:extLst>
          </p:cNvPr>
          <p:cNvSpPr/>
          <p:nvPr userDrawn="1"/>
        </p:nvSpPr>
        <p:spPr>
          <a:xfrm flipH="1">
            <a:off x="5637332" y="1600200"/>
            <a:ext cx="5942052" cy="2514600"/>
          </a:xfrm>
          <a:prstGeom prst="wedgeRoundRectCallout">
            <a:avLst>
              <a:gd name="adj1" fmla="val -5768"/>
              <a:gd name="adj2" fmla="val 77321"/>
              <a:gd name="adj3" fmla="val 0"/>
            </a:avLst>
          </a:prstGeom>
          <a:noFill/>
          <a:ln w="19050" cap="flat" cmpd="sng">
            <a:solidFill>
              <a:srgbClr val="5C3E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>
              <a:latin typeface="+mn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034414-8764-7E45-976D-12B3CF3430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4414" y="4786314"/>
            <a:ext cx="5027890" cy="471487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063" indent="0" algn="ctr">
              <a:buNone/>
              <a:defRPr>
                <a:solidFill>
                  <a:schemeClr val="bg1"/>
                </a:solidFill>
              </a:defRPr>
            </a:lvl2pPr>
            <a:lvl3pPr marL="914126" indent="0" algn="ctr">
              <a:buNone/>
              <a:defRPr>
                <a:solidFill>
                  <a:schemeClr val="bg1"/>
                </a:solidFill>
              </a:defRPr>
            </a:lvl3pPr>
            <a:lvl4pPr marL="1371189" indent="0" algn="ctr">
              <a:buNone/>
              <a:defRPr>
                <a:solidFill>
                  <a:schemeClr val="bg1"/>
                </a:solidFill>
              </a:defRPr>
            </a:lvl4pPr>
            <a:lvl5pPr marL="182825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69D61D-0A64-6430-692E-C632F7127E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7332" y="1600200"/>
            <a:ext cx="5942052" cy="2514599"/>
          </a:xfrm>
          <a:prstGeom prst="rect">
            <a:avLst/>
          </a:prstGeom>
        </p:spPr>
        <p:txBody>
          <a:bodyPr lIns="91440" tIns="91440" rIns="91440" bIns="0">
            <a:normAutofit/>
          </a:bodyPr>
          <a:lstStyle>
            <a:lvl1pPr algn="ctr">
              <a:lnSpc>
                <a:spcPct val="150000"/>
              </a:lnSpc>
              <a:defRPr sz="1999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“Quote here”</a:t>
            </a:r>
          </a:p>
        </p:txBody>
      </p:sp>
    </p:spTree>
    <p:extLst>
      <p:ext uri="{BB962C8B-B14F-4D97-AF65-F5344CB8AC3E}">
        <p14:creationId xmlns:p14="http://schemas.microsoft.com/office/powerpoint/2010/main" val="1291872144"/>
      </p:ext>
    </p:extLst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79;g230b1a41ba8_2_137">
            <a:extLst>
              <a:ext uri="{FF2B5EF4-FFF2-40B4-BE49-F238E27FC236}">
                <a16:creationId xmlns:a16="http://schemas.microsoft.com/office/drawing/2014/main" id="{28BF631E-3E73-31AE-46F8-31ED906C4E86}"/>
              </a:ext>
            </a:extLst>
          </p:cNvPr>
          <p:cNvSpPr/>
          <p:nvPr userDrawn="1"/>
        </p:nvSpPr>
        <p:spPr>
          <a:xfrm>
            <a:off x="6094412" y="2"/>
            <a:ext cx="6094413" cy="6400799"/>
          </a:xfrm>
          <a:prstGeom prst="rect">
            <a:avLst/>
          </a:prstGeom>
          <a:solidFill>
            <a:srgbClr val="311E57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4680600-C2EF-029D-8D52-64FEB6A56A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4413" cy="6400800"/>
          </a:xfrm>
          <a:solidFill>
            <a:schemeClr val="tx1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EB1F37B-9793-21EC-F340-83BFE965D5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08574" y="-1"/>
            <a:ext cx="4113729" cy="6400799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999">
                <a:solidFill>
                  <a:schemeClr val="bg1"/>
                </a:solidFill>
              </a:defRPr>
            </a:lvl1pPr>
          </a:lstStyle>
          <a:p>
            <a:r>
              <a:rPr lang="en-US"/>
              <a:t>“Quote here”</a:t>
            </a:r>
          </a:p>
        </p:txBody>
      </p:sp>
    </p:spTree>
    <p:extLst>
      <p:ext uri="{BB962C8B-B14F-4D97-AF65-F5344CB8AC3E}">
        <p14:creationId xmlns:p14="http://schemas.microsoft.com/office/powerpoint/2010/main" val="2648884611"/>
      </p:ext>
    </p:extLst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6916-4E23-4E78-B052-EED9A27924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66522" y="1143000"/>
            <a:ext cx="10055781" cy="3195536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 algn="ctr">
              <a:lnSpc>
                <a:spcPct val="150000"/>
              </a:lnSpc>
              <a:defRPr sz="3999" b="1" i="0">
                <a:solidFill>
                  <a:srgbClr val="311E57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96AA36-0472-4813-A319-EA8C258D85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66522" y="5715001"/>
            <a:ext cx="10055781" cy="457200"/>
          </a:xfrm>
        </p:spPr>
        <p:txBody>
          <a:bodyPr wrap="square" tIns="91440">
            <a:normAutofit/>
          </a:bodyPr>
          <a:lstStyle>
            <a:lvl1pPr marL="0" indent="0" algn="r">
              <a:buNone/>
              <a:defRPr sz="1200">
                <a:solidFill>
                  <a:schemeClr val="tx1"/>
                </a:solidFill>
                <a:latin typeface="+mj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Credit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6097ED92-D201-561A-7478-554982766C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2489" y="0"/>
            <a:ext cx="4570809" cy="68580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1251750943"/>
      </p:ext>
    </p:extLst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E4699-EC33-4296-C2C6-10D1E2B910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199">
                <a:solidFill>
                  <a:srgbClr val="311E57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C9463-A06F-F3CE-E62E-F0738F76ABD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441" y="1828800"/>
            <a:ext cx="10969943" cy="434340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999">
                <a:solidFill>
                  <a:srgbClr val="6C7986"/>
                </a:solidFill>
              </a:defRPr>
            </a:lvl1pPr>
            <a:lvl2pPr>
              <a:lnSpc>
                <a:spcPct val="150000"/>
              </a:lnSpc>
              <a:buClr>
                <a:schemeClr val="tx1"/>
              </a:buClr>
              <a:defRPr sz="1999">
                <a:solidFill>
                  <a:srgbClr val="6C7986"/>
                </a:solidFill>
              </a:defRPr>
            </a:lvl2pPr>
            <a:lvl3pPr>
              <a:lnSpc>
                <a:spcPct val="150000"/>
              </a:lnSpc>
              <a:buClr>
                <a:schemeClr val="tx1"/>
              </a:buClr>
              <a:defRPr sz="1999">
                <a:solidFill>
                  <a:srgbClr val="6C7986"/>
                </a:solidFill>
              </a:defRPr>
            </a:lvl3pPr>
            <a:lvl4pPr>
              <a:lnSpc>
                <a:spcPct val="150000"/>
              </a:lnSpc>
              <a:buClr>
                <a:schemeClr val="tx1"/>
              </a:buClr>
              <a:defRPr sz="1999">
                <a:solidFill>
                  <a:srgbClr val="6C7986"/>
                </a:solidFill>
              </a:defRPr>
            </a:lvl4pPr>
            <a:lvl5pPr>
              <a:lnSpc>
                <a:spcPct val="150000"/>
              </a:lnSpc>
              <a:buClr>
                <a:schemeClr val="tx1"/>
              </a:buClr>
              <a:defRPr sz="1999">
                <a:solidFill>
                  <a:srgbClr val="6C7986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74B8D4E6-B726-EB36-6EEF-9A56D39773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99754978"/>
      </p:ext>
    </p:extLst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E4699-EC33-4296-C2C6-10D1E2B910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199">
                <a:solidFill>
                  <a:srgbClr val="311E57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C9463-A06F-F3CE-E62E-F0738F76ABD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441" y="1828800"/>
            <a:ext cx="10969943" cy="114300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74B8D4E6-B726-EB36-6EEF-9A56D39773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8C9C4F-A6F4-D4C0-4739-5DDEE1A57838}"/>
              </a:ext>
            </a:extLst>
          </p:cNvPr>
          <p:cNvSpPr/>
          <p:nvPr userDrawn="1"/>
        </p:nvSpPr>
        <p:spPr>
          <a:xfrm>
            <a:off x="0" y="2971800"/>
            <a:ext cx="12188825" cy="3449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7766088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79;g230b1a41ba8_2_137">
            <a:extLst>
              <a:ext uri="{FF2B5EF4-FFF2-40B4-BE49-F238E27FC236}">
                <a16:creationId xmlns:a16="http://schemas.microsoft.com/office/drawing/2014/main" id="{28BF631E-3E73-31AE-46F8-31ED906C4E86}"/>
              </a:ext>
            </a:extLst>
          </p:cNvPr>
          <p:cNvSpPr/>
          <p:nvPr userDrawn="1"/>
        </p:nvSpPr>
        <p:spPr>
          <a:xfrm>
            <a:off x="0" y="1"/>
            <a:ext cx="6094413" cy="6400799"/>
          </a:xfrm>
          <a:prstGeom prst="rect">
            <a:avLst/>
          </a:prstGeom>
          <a:solidFill>
            <a:srgbClr val="311E57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4680600-C2EF-029D-8D52-64FEB6A56A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4412" y="0"/>
            <a:ext cx="6094413" cy="6400800"/>
          </a:xfrm>
          <a:solidFill>
            <a:schemeClr val="tx1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B58D19-FBE9-AFEF-BE83-06978CF8F9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0"/>
            <a:ext cx="5027890" cy="6400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898208708"/>
      </p:ext>
    </p:extLst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F9503-5610-C243-8816-778741646B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rgbClr val="311E57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65B68517-CD6D-5044-904D-D4FB4B5A284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09441" y="2057401"/>
            <a:ext cx="10969943" cy="4114800"/>
          </a:xfr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48C77CDA-113D-2741-2919-27D074C322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149707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/30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EC1D0B-9AB4-7C02-0D26-155655F57E02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7922736" y="0"/>
            <a:ext cx="4266089" cy="6400800"/>
          </a:xfrm>
          <a:solidFill>
            <a:schemeClr val="tx1"/>
          </a:solidFill>
        </p:spPr>
        <p:txBody>
          <a:bodyPr anchor="t"/>
          <a:lstStyle>
            <a:lvl1pPr marL="0" indent="0" algn="ctr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Picture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628E47D-15EC-92BE-0B70-6FB38713010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2" y="1828801"/>
            <a:ext cx="6856213" cy="4343399"/>
          </a:xfrm>
        </p:spPr>
        <p:txBody>
          <a:bodyPr tIns="182880" rIns="0"/>
          <a:lstStyle>
            <a:lvl1pPr marL="0" indent="0">
              <a:lnSpc>
                <a:spcPct val="150000"/>
              </a:lnSpc>
              <a:buNone/>
              <a:defRPr sz="1600" b="0" i="0">
                <a:solidFill>
                  <a:srgbClr val="6C7986"/>
                </a:solidFill>
                <a:latin typeface="+mn-lt"/>
                <a:ea typeface="Inter" panose="02000503000000020004" pitchFamily="2" charset="0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F3BD6D1C-87EB-4D74-D690-208C034583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DCFDA5-2AFB-25DA-1D77-389F4C8FE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2" y="685800"/>
            <a:ext cx="6856213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2436783"/>
      </p:ext>
    </p:extLst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/30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B20C155-FD1C-B060-A980-2BFF9E3F1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6856213" cy="1128422"/>
          </a:xfrm>
          <a:prstGeom prst="rect">
            <a:avLst/>
          </a:prstGeom>
        </p:spPr>
        <p:txBody>
          <a:bodyPr wrap="square" bIns="91440" anchor="b">
            <a:noAutofit/>
          </a:bodyPr>
          <a:lstStyle>
            <a:lvl1pPr>
              <a:defRPr sz="3199">
                <a:solidFill>
                  <a:srgbClr val="311E57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E92C7AA-ED4F-33C0-11F1-95380F35489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79817" y="1143000"/>
            <a:ext cx="3199567" cy="5029200"/>
          </a:xfrm>
        </p:spPr>
        <p:txBody>
          <a:bodyPr wrap="square" tIns="0" anchor="t">
            <a:normAutofit/>
          </a:bodyPr>
          <a:lstStyle>
            <a:lvl1pPr marL="0" indent="0">
              <a:buNone/>
              <a:defRPr sz="2199" b="1">
                <a:solidFill>
                  <a:srgbClr val="311E57"/>
                </a:solidFill>
              </a:defRPr>
            </a:lvl1pPr>
            <a:lvl2pPr marL="457063" indent="0">
              <a:buNone/>
              <a:defRPr sz="2199" b="1">
                <a:solidFill>
                  <a:srgbClr val="311E57"/>
                </a:solidFill>
              </a:defRPr>
            </a:lvl2pPr>
            <a:lvl3pPr marL="914126" indent="0">
              <a:buNone/>
              <a:defRPr sz="2199" b="1">
                <a:solidFill>
                  <a:srgbClr val="311E57"/>
                </a:solidFill>
              </a:defRPr>
            </a:lvl3pPr>
            <a:lvl4pPr marL="1371189" indent="0">
              <a:buNone/>
              <a:defRPr sz="2199" b="1">
                <a:solidFill>
                  <a:srgbClr val="311E57"/>
                </a:solidFill>
              </a:defRPr>
            </a:lvl4pPr>
            <a:lvl5pPr marL="1828251" indent="0">
              <a:buNone/>
              <a:defRPr sz="2199" b="1">
                <a:solidFill>
                  <a:srgbClr val="311E57"/>
                </a:solidFill>
              </a:defRPr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71751A4-B1D8-A87A-B1E5-F6A8280550C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828800"/>
            <a:ext cx="6856215" cy="4343400"/>
          </a:xfrm>
        </p:spPr>
        <p:txBody>
          <a:bodyPr wrap="square" tIns="91440"/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First level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92159EDE-DD2C-8F64-9DAB-D5BBD204DE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42A75E-0222-9333-592C-A0F618BDDD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428" y="6415378"/>
            <a:ext cx="1568106" cy="44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031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 userDrawn="1">
          <p15:clr>
            <a:srgbClr val="FBAE40"/>
          </p15:clr>
        </p15:guide>
      </p15:sldGuideLst>
    </p:ext>
  </p:extLst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/30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B20C155-FD1C-B060-A980-2BFF9E3F1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6399133" cy="1143000"/>
          </a:xfrm>
          <a:prstGeom prst="rect">
            <a:avLst/>
          </a:prstGeom>
        </p:spPr>
        <p:txBody>
          <a:bodyPr wrap="square" bIns="91440" anchor="b">
            <a:noAutofit/>
          </a:bodyPr>
          <a:lstStyle>
            <a:lvl1pPr>
              <a:lnSpc>
                <a:spcPct val="100000"/>
              </a:lnSpc>
              <a:defRPr sz="3199">
                <a:solidFill>
                  <a:srgbClr val="311E57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71751A4-B1D8-A87A-B1E5-F6A8280550C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828800"/>
            <a:ext cx="6399133" cy="4343400"/>
          </a:xfrm>
        </p:spPr>
        <p:txBody>
          <a:bodyPr wrap="square" tIns="91440"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4395D7-8B10-5A42-EBA2-8FC2A56FFC03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7922737" y="1828800"/>
            <a:ext cx="3656647" cy="4343400"/>
          </a:xfrm>
        </p:spPr>
        <p:txBody>
          <a:bodyPr wrap="square" tIns="91440"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0BED70B-51D6-025C-A37B-EB786B8416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2736" y="685800"/>
            <a:ext cx="3656648" cy="1143000"/>
          </a:xfrm>
        </p:spPr>
        <p:txBody>
          <a:bodyPr wrap="square" bIns="91440" anchor="b">
            <a:noAutofit/>
          </a:bodyPr>
          <a:lstStyle>
            <a:lvl1pPr marL="0" indent="0">
              <a:lnSpc>
                <a:spcPct val="100000"/>
              </a:lnSpc>
              <a:buNone/>
              <a:defRPr sz="3199" b="1" i="0">
                <a:solidFill>
                  <a:srgbClr val="311E57"/>
                </a:solidFill>
                <a:latin typeface="+mj-lt"/>
                <a:ea typeface="Inter" panose="02000503000000020004" pitchFamily="2" charset="0"/>
                <a:cs typeface="Arial" panose="020B0604020202020204" pitchFamily="34" charset="0"/>
              </a:defRPr>
            </a:lvl1pPr>
            <a:lvl2pPr marL="457063" indent="0">
              <a:buNone/>
              <a:defRPr sz="3199"/>
            </a:lvl2pPr>
            <a:lvl3pPr>
              <a:defRPr sz="3199"/>
            </a:lvl3pPr>
            <a:lvl4pPr>
              <a:defRPr sz="3199"/>
            </a:lvl4pPr>
            <a:lvl5pPr>
              <a:defRPr sz="3199"/>
            </a:lvl5pPr>
          </a:lstStyle>
          <a:p>
            <a:pPr lvl="0"/>
            <a:r>
              <a:rPr lang="en-US"/>
              <a:t>Secondary headline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16E21151-2593-F934-86B5-B57441CDE3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82B8DB-4777-95A3-ECFA-28238F4A854E}"/>
              </a:ext>
            </a:extLst>
          </p:cNvPr>
          <p:cNvCxnSpPr/>
          <p:nvPr userDrawn="1"/>
        </p:nvCxnSpPr>
        <p:spPr>
          <a:xfrm>
            <a:off x="7467491" y="0"/>
            <a:ext cx="0" cy="640080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4290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/30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90D00E-08B9-196F-0068-6BA9FC9CB0C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440" y="2057399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B20C155-FD1C-B060-A980-2BFF9E3F1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6399133" cy="1143000"/>
          </a:xfrm>
          <a:prstGeom prst="rect">
            <a:avLst/>
          </a:prstGeom>
        </p:spPr>
        <p:txBody>
          <a:bodyPr wrap="square" bIns="91440" anchor="t">
            <a:noAutofit/>
          </a:bodyPr>
          <a:lstStyle>
            <a:lvl1pPr>
              <a:defRPr sz="3199"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4395D7-8B10-5A42-EBA2-8FC2A56FFC03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1523603" y="2062064"/>
            <a:ext cx="5484971" cy="909736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0BED70B-51D6-025C-A37B-EB786B8416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2736" y="685800"/>
            <a:ext cx="3656648" cy="1143000"/>
          </a:xfrm>
        </p:spPr>
        <p:txBody>
          <a:bodyPr wrap="square" bIns="91440" anchor="b">
            <a:noAutofit/>
          </a:bodyPr>
          <a:lstStyle>
            <a:lvl1pPr marL="0" indent="0">
              <a:lnSpc>
                <a:spcPct val="100000"/>
              </a:lnSpc>
              <a:buNone/>
              <a:defRPr sz="3199" b="1" i="0">
                <a:solidFill>
                  <a:srgbClr val="311E57"/>
                </a:solidFill>
                <a:latin typeface="+mj-lt"/>
                <a:ea typeface="Inter" panose="02000503000000020004" pitchFamily="2" charset="0"/>
                <a:cs typeface="Arial" panose="020B0604020202020204" pitchFamily="34" charset="0"/>
              </a:defRPr>
            </a:lvl1pPr>
            <a:lvl2pPr marL="457063" indent="0">
              <a:buNone/>
              <a:defRPr sz="3199"/>
            </a:lvl2pPr>
            <a:lvl3pPr>
              <a:defRPr sz="3199"/>
            </a:lvl3pPr>
            <a:lvl4pPr>
              <a:defRPr sz="3199"/>
            </a:lvl4pPr>
            <a:lvl5pPr>
              <a:defRPr sz="3199"/>
            </a:lvl5pPr>
          </a:lstStyle>
          <a:p>
            <a:pPr lvl="0"/>
            <a:r>
              <a:rPr lang="en-US"/>
              <a:t>Secondary headline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16E21151-2593-F934-86B5-B57441CDE3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47B606-63A1-3A5D-A5E7-9CFDA826F193}"/>
              </a:ext>
            </a:extLst>
          </p:cNvPr>
          <p:cNvCxnSpPr/>
          <p:nvPr userDrawn="1"/>
        </p:nvCxnSpPr>
        <p:spPr>
          <a:xfrm>
            <a:off x="7467491" y="0"/>
            <a:ext cx="0" cy="640080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88FB08CD-726C-A0AB-027E-1409AC85B58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09441" y="3126796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B4B852E8-6B97-8672-37AE-3A44A720E27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441" y="4196192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ECAC954-3186-2E12-7131-371C378C0C0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09441" y="5265588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1C6A8-289E-EBC4-312B-75C8BFB84ED0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1523603" y="3126796"/>
            <a:ext cx="5484971" cy="909736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BC7ED92-5999-3B07-CF66-ACA7795F2415}"/>
              </a:ext>
            </a:extLst>
          </p:cNvPr>
          <p:cNvSpPr>
            <a:spLocks noGrp="1"/>
          </p:cNvSpPr>
          <p:nvPr>
            <p:ph type="body" sz="half" idx="29" hasCustomPrompt="1"/>
          </p:nvPr>
        </p:nvSpPr>
        <p:spPr>
          <a:xfrm>
            <a:off x="1523603" y="4191528"/>
            <a:ext cx="5484971" cy="909736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5C7689D-2BFE-F5C7-B94E-56C7D005F95E}"/>
              </a:ext>
            </a:extLst>
          </p:cNvPr>
          <p:cNvSpPr>
            <a:spLocks noGrp="1"/>
          </p:cNvSpPr>
          <p:nvPr>
            <p:ph type="body" sz="half" idx="30" hasCustomPrompt="1"/>
          </p:nvPr>
        </p:nvSpPr>
        <p:spPr>
          <a:xfrm>
            <a:off x="1523603" y="5265588"/>
            <a:ext cx="5484971" cy="909736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E828F81-3CE5-6420-7BF8-4C36E9ADA26F}"/>
              </a:ext>
            </a:extLst>
          </p:cNvPr>
          <p:cNvSpPr>
            <a:spLocks noGrp="1"/>
          </p:cNvSpPr>
          <p:nvPr>
            <p:ph type="body" sz="half" idx="31" hasCustomPrompt="1"/>
          </p:nvPr>
        </p:nvSpPr>
        <p:spPr>
          <a:xfrm>
            <a:off x="7922736" y="1828800"/>
            <a:ext cx="3656648" cy="4343400"/>
          </a:xfrm>
        </p:spPr>
        <p:txBody>
          <a:bodyPr wrap="square" tIns="182880"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0277176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/40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B20C155-FD1C-B060-A980-2BFF9E3F1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5942052" cy="5486400"/>
          </a:xfrm>
          <a:prstGeom prst="rect">
            <a:avLst/>
          </a:prstGeom>
        </p:spPr>
        <p:txBody>
          <a:bodyPr wrap="square" tIns="0" bIns="0" anchor="ctr">
            <a:noAutofit/>
          </a:bodyPr>
          <a:lstStyle>
            <a:lvl1pPr>
              <a:lnSpc>
                <a:spcPct val="100000"/>
              </a:lnSpc>
              <a:defRPr sz="3199">
                <a:solidFill>
                  <a:srgbClr val="311E57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E92C7AA-ED4F-33C0-11F1-95380F35489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465656" y="685800"/>
            <a:ext cx="4113728" cy="5486400"/>
          </a:xfrm>
        </p:spPr>
        <p:txBody>
          <a:bodyPr wrap="square" anchor="ctr">
            <a:normAutofit/>
          </a:bodyPr>
          <a:lstStyle>
            <a:lvl1pPr marL="0" indent="0">
              <a:buNone/>
              <a:defRPr sz="2199">
                <a:solidFill>
                  <a:srgbClr val="6C7986"/>
                </a:solidFill>
              </a:defRPr>
            </a:lvl1pPr>
            <a:lvl2pPr>
              <a:buClr>
                <a:schemeClr val="tx1"/>
              </a:buClr>
              <a:defRPr sz="2199">
                <a:solidFill>
                  <a:srgbClr val="6C7986"/>
                </a:solidFill>
              </a:defRPr>
            </a:lvl2pPr>
            <a:lvl3pPr>
              <a:buClr>
                <a:schemeClr val="tx1"/>
              </a:buClr>
              <a:defRPr sz="2199">
                <a:solidFill>
                  <a:srgbClr val="6C7986"/>
                </a:solidFill>
              </a:defRPr>
            </a:lvl3pPr>
            <a:lvl4pPr>
              <a:buClr>
                <a:schemeClr val="tx1"/>
              </a:buClr>
              <a:defRPr sz="2199">
                <a:solidFill>
                  <a:srgbClr val="6C7986"/>
                </a:solidFill>
              </a:defRPr>
            </a:lvl4pPr>
            <a:lvl5pPr>
              <a:buClr>
                <a:schemeClr val="tx1"/>
              </a:buClr>
              <a:defRPr sz="2199">
                <a:solidFill>
                  <a:srgbClr val="6C7986"/>
                </a:solidFill>
              </a:defRPr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40C156-F7E8-84A6-70A7-A17F311F38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428" y="6415378"/>
            <a:ext cx="1568106" cy="44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57738"/>
      </p:ext>
    </p:extLst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/40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B20C155-FD1C-B060-A980-2BFF9E3F1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5942052" cy="1143000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>
              <a:defRPr sz="3199">
                <a:solidFill>
                  <a:srgbClr val="311E57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E92C7AA-ED4F-33C0-11F1-95380F35489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465656" y="685800"/>
            <a:ext cx="4113728" cy="5486400"/>
          </a:xfrm>
        </p:spPr>
        <p:txBody>
          <a:bodyPr wrap="square" anchor="ctr">
            <a:normAutofit/>
          </a:bodyPr>
          <a:lstStyle>
            <a:lvl1pPr marL="0" indent="0">
              <a:buNone/>
              <a:defRPr sz="2399">
                <a:solidFill>
                  <a:srgbClr val="6C7986"/>
                </a:solidFill>
              </a:defRPr>
            </a:lvl1pPr>
            <a:lvl2pPr>
              <a:buClr>
                <a:schemeClr val="tx1"/>
              </a:buClr>
              <a:defRPr sz="2399">
                <a:solidFill>
                  <a:srgbClr val="6C7986"/>
                </a:solidFill>
              </a:defRPr>
            </a:lvl2pPr>
            <a:lvl3pPr>
              <a:buClr>
                <a:schemeClr val="tx1"/>
              </a:buClr>
              <a:defRPr sz="2399">
                <a:solidFill>
                  <a:srgbClr val="6C7986"/>
                </a:solidFill>
              </a:defRPr>
            </a:lvl3pPr>
            <a:lvl4pPr>
              <a:defRPr sz="2399">
                <a:solidFill>
                  <a:srgbClr val="6C7986"/>
                </a:solidFill>
              </a:defRPr>
            </a:lvl4pPr>
            <a:lvl5pPr>
              <a:defRPr sz="2399">
                <a:solidFill>
                  <a:srgbClr val="6C7986"/>
                </a:solidFill>
              </a:defRPr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71751A4-B1D8-A87A-B1E5-F6A8280550C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3" y="1828800"/>
            <a:ext cx="5942051" cy="4343400"/>
          </a:xfrm>
        </p:spPr>
        <p:txBody>
          <a:bodyPr wrap="square" tIns="182880"/>
          <a:lstStyle>
            <a:lvl1pPr marL="285664" indent="-285664">
              <a:lnSpc>
                <a:spcPct val="150000"/>
              </a:lnSpc>
              <a:buFont typeface="Arial" panose="020B0604020202020204" pitchFamily="34" charset="0"/>
              <a:buChar char="•"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First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5F01B4-9812-2D87-248C-043967657C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428" y="6415378"/>
            <a:ext cx="1568106" cy="442622"/>
          </a:xfrm>
          <a:prstGeom prst="rect">
            <a:avLst/>
          </a:prstGeom>
        </p:spPr>
      </p:pic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B8A96BB6-D77D-0798-8513-73E2AB5973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33519279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/40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7DF1D0-97B8-6469-1322-3AD7A966AE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7008574" cy="6401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6BD4ED-BD8C-FF18-CB00-882DD8F787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2"/>
            <a:ext cx="5942052" cy="114299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199">
                <a:solidFill>
                  <a:srgbClr val="FFFFFF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B63F6-88C2-FB0D-1529-052323F830B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828800"/>
            <a:ext cx="5942052" cy="4343400"/>
          </a:xfrm>
        </p:spPr>
        <p:txBody>
          <a:bodyPr tIns="182880"/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EA860576-5291-FCFB-F0B3-BD5522B9E7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5942052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rgbClr val="FFFFFF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3BBCDB36-94CC-DA2F-862C-791EFBCA0D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08574" y="0"/>
            <a:ext cx="5180251" cy="6400800"/>
          </a:xfrm>
          <a:solidFill>
            <a:schemeClr val="tx1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89085"/>
      </p:ext>
    </p:extLst>
  </p:cSld>
  <p:clrMapOvr>
    <a:masterClrMapping/>
  </p:clrMapOvr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/40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EC1D0B-9AB4-7C02-0D26-155655F57E02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7008574" y="685800"/>
            <a:ext cx="5180252" cy="3886201"/>
          </a:xfrm>
          <a:solidFill>
            <a:schemeClr val="tx1"/>
          </a:solidFill>
        </p:spPr>
        <p:txBody>
          <a:bodyPr anchor="t"/>
          <a:lstStyle>
            <a:lvl1pPr marL="0" indent="0" algn="ctr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D08C3D2-5135-590D-51DE-54F8BC83B6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5942052" cy="1143000"/>
          </a:xfrm>
          <a:prstGeom prst="rect">
            <a:avLst/>
          </a:prstGeom>
        </p:spPr>
        <p:txBody>
          <a:bodyPr rIns="0" anchor="b">
            <a:noAutofit/>
          </a:bodyPr>
          <a:lstStyle>
            <a:lvl1pPr>
              <a:defRPr sz="3199">
                <a:solidFill>
                  <a:srgbClr val="311E57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628E47D-15EC-92BE-0B70-6FB38713010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828800"/>
            <a:ext cx="5942052" cy="2743200"/>
          </a:xfrm>
        </p:spPr>
        <p:txBody>
          <a:bodyPr tIns="182880" rIns="0"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E28DDB66-B2C6-826A-55D1-054DF47903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545980831"/>
      </p:ext>
    </p:extLst>
  </p:cSld>
  <p:clrMapOvr>
    <a:masterClrMapping/>
  </p:clrMapOvr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/40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7DF1D0-97B8-6469-1322-3AD7A966AE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6551493" cy="6401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6BD4ED-BD8C-FF18-CB00-882DD8F787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1"/>
            <a:ext cx="5484971" cy="1143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199">
                <a:solidFill>
                  <a:srgbClr val="FFFFFF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B63F6-88C2-FB0D-1529-052323F830B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828800"/>
            <a:ext cx="5484971" cy="4343400"/>
          </a:xfrm>
        </p:spPr>
        <p:txBody>
          <a:bodyPr tIns="182880"/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EA860576-5291-FCFB-F0B3-BD5522B9E7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rgbClr val="FFFFFF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8C48F8E6-A7E4-55CA-6B6F-876BF36D5D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79816" y="2057400"/>
            <a:ext cx="3199568" cy="914400"/>
          </a:xfrm>
        </p:spPr>
        <p:txBody>
          <a:bodyPr tIns="0" bIns="0" anchor="t" anchorCtr="0">
            <a:noAutofit/>
          </a:bodyPr>
          <a:lstStyle>
            <a:lvl1pPr marL="0" indent="0" algn="l">
              <a:buNone/>
              <a:defRPr sz="1999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3ABF309C-C44B-0596-3C66-B3FE3D54B7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79817" y="3428999"/>
            <a:ext cx="3199567" cy="914400"/>
          </a:xfrm>
        </p:spPr>
        <p:txBody>
          <a:bodyPr tIns="0" bIns="0" anchor="t" anchorCtr="0">
            <a:noAutofit/>
          </a:bodyPr>
          <a:lstStyle>
            <a:lvl1pPr marL="0" indent="0" algn="l">
              <a:buNone/>
              <a:defRPr sz="1999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61E100D7-DFD9-D233-F3FC-2F4CFC18E79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79817" y="4800600"/>
            <a:ext cx="3199567" cy="914400"/>
          </a:xfrm>
        </p:spPr>
        <p:txBody>
          <a:bodyPr tIns="0" bIns="0" anchor="t" anchorCtr="0">
            <a:noAutofit/>
          </a:bodyPr>
          <a:lstStyle>
            <a:lvl1pPr marL="0" indent="0" algn="l">
              <a:buNone/>
              <a:defRPr sz="1999" b="1" u="none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DF399E4-A87B-A4CA-8308-B517DB2154C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008574" y="2060249"/>
            <a:ext cx="914162" cy="9144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B296075-E49D-06F2-3F94-D01743A13C60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7008574" y="3432965"/>
            <a:ext cx="914162" cy="9144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DAA82BE4-1624-D722-B0D2-B26557F8B993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008574" y="4805680"/>
            <a:ext cx="914162" cy="9144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78990420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BA6B3D-C364-1FE9-236F-E4AEAA9D549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441" y="1828801"/>
            <a:ext cx="5484971" cy="4343400"/>
          </a:xfrm>
        </p:spPr>
        <p:txBody>
          <a:bodyPr tIns="182880"/>
          <a:lstStyle>
            <a:lvl1pPr marL="0" indent="0">
              <a:lnSpc>
                <a:spcPct val="150000"/>
              </a:lnSpc>
              <a:buNone/>
              <a:defRPr sz="1999">
                <a:solidFill>
                  <a:srgbClr val="6C7986"/>
                </a:solidFill>
              </a:defRPr>
            </a:lvl1pPr>
            <a:lvl2pPr>
              <a:lnSpc>
                <a:spcPct val="150000"/>
              </a:lnSpc>
              <a:buClr>
                <a:schemeClr val="tx1"/>
              </a:buClr>
              <a:defRPr sz="1999">
                <a:solidFill>
                  <a:srgbClr val="6C7986"/>
                </a:solidFill>
              </a:defRPr>
            </a:lvl2pPr>
            <a:lvl3pPr>
              <a:lnSpc>
                <a:spcPct val="150000"/>
              </a:lnSpc>
              <a:buClr>
                <a:schemeClr val="tx1"/>
              </a:buClr>
              <a:defRPr sz="1999">
                <a:solidFill>
                  <a:srgbClr val="6C7986"/>
                </a:solidFill>
              </a:defRPr>
            </a:lvl3pPr>
            <a:lvl4pPr>
              <a:lnSpc>
                <a:spcPct val="150000"/>
              </a:lnSpc>
              <a:defRPr sz="1999">
                <a:solidFill>
                  <a:srgbClr val="6C7986"/>
                </a:solidFill>
              </a:defRPr>
            </a:lvl4pPr>
            <a:lvl5pPr>
              <a:lnSpc>
                <a:spcPct val="150000"/>
              </a:lnSpc>
              <a:defRPr sz="1999">
                <a:solidFill>
                  <a:srgbClr val="6C7986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A31E6A69-0A0F-C60B-2AB6-7626B9AC3C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</p:spPr>
        <p:txBody>
          <a:bodyPr vert="horz" wrap="square" lIns="0" tIns="45720" rIns="0" bIns="45720" rtlCol="0" anchor="ctr">
            <a:normAutofit/>
          </a:bodyPr>
          <a:lstStyle>
            <a:lvl1pPr>
              <a:defRPr sz="3199">
                <a:solidFill>
                  <a:srgbClr val="311E57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F4CF3DD3-B9B3-D3C2-F912-5796446CD04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799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3081675831"/>
      </p:ext>
    </p:extLst>
  </p:cSld>
  <p:clrMapOvr>
    <a:masterClrMapping/>
  </p:clrMapOvr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/40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7DF1D0-97B8-6469-1322-3AD7A966AE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7008574" cy="6401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6BD4ED-BD8C-FF18-CB00-882DD8F787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2"/>
            <a:ext cx="5942052" cy="114299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199">
                <a:solidFill>
                  <a:srgbClr val="FFFFFF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B63F6-88C2-FB0D-1529-052323F830B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828800"/>
            <a:ext cx="5942052" cy="4343400"/>
          </a:xfrm>
        </p:spPr>
        <p:txBody>
          <a:bodyPr tIns="182880"/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EA860576-5291-FCFB-F0B3-BD5522B9E7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5942052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rgbClr val="FFFFFF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3BBCDB36-94CC-DA2F-862C-791EFBCA0D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08574" y="0"/>
            <a:ext cx="5180251" cy="6400800"/>
          </a:xfrm>
          <a:solidFill>
            <a:schemeClr val="tx1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9" name="Google Shape;57;p1">
            <a:extLst>
              <a:ext uri="{FF2B5EF4-FFF2-40B4-BE49-F238E27FC236}">
                <a16:creationId xmlns:a16="http://schemas.microsoft.com/office/drawing/2014/main" id="{068D8C2C-1408-8AB8-73E4-BB64D769F5D9}"/>
              </a:ext>
            </a:extLst>
          </p:cNvPr>
          <p:cNvGrpSpPr/>
          <p:nvPr userDrawn="1"/>
        </p:nvGrpSpPr>
        <p:grpSpPr>
          <a:xfrm rot="16200000" flipH="1">
            <a:off x="-3163198" y="3161004"/>
            <a:ext cx="6400800" cy="74404"/>
            <a:chOff x="-600" y="0"/>
            <a:chExt cx="7289973" cy="267900"/>
          </a:xfrm>
        </p:grpSpPr>
        <p:sp>
          <p:nvSpPr>
            <p:cNvPr id="10" name="Google Shape;58;p1">
              <a:extLst>
                <a:ext uri="{FF2B5EF4-FFF2-40B4-BE49-F238E27FC236}">
                  <a16:creationId xmlns:a16="http://schemas.microsoft.com/office/drawing/2014/main" id="{7BFC9885-E731-8BE2-1DDB-754B029008F9}"/>
                </a:ext>
              </a:extLst>
            </p:cNvPr>
            <p:cNvSpPr/>
            <p:nvPr/>
          </p:nvSpPr>
          <p:spPr>
            <a:xfrm>
              <a:off x="-600" y="0"/>
              <a:ext cx="1220400" cy="267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9;p1">
              <a:extLst>
                <a:ext uri="{FF2B5EF4-FFF2-40B4-BE49-F238E27FC236}">
                  <a16:creationId xmlns:a16="http://schemas.microsoft.com/office/drawing/2014/main" id="{61B369D2-FC0C-0592-AD8D-CB19D911E969}"/>
                </a:ext>
              </a:extLst>
            </p:cNvPr>
            <p:cNvSpPr/>
            <p:nvPr/>
          </p:nvSpPr>
          <p:spPr>
            <a:xfrm>
              <a:off x="1219800" y="0"/>
              <a:ext cx="1220400" cy="267900"/>
            </a:xfrm>
            <a:prstGeom prst="rect">
              <a:avLst/>
            </a:prstGeom>
            <a:solidFill>
              <a:srgbClr val="E64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60;p1">
              <a:extLst>
                <a:ext uri="{FF2B5EF4-FFF2-40B4-BE49-F238E27FC236}">
                  <a16:creationId xmlns:a16="http://schemas.microsoft.com/office/drawing/2014/main" id="{30048D2C-37D9-23C2-68A4-13CED38FF1F7}"/>
                </a:ext>
              </a:extLst>
            </p:cNvPr>
            <p:cNvSpPr/>
            <p:nvPr/>
          </p:nvSpPr>
          <p:spPr>
            <a:xfrm>
              <a:off x="2438400" y="0"/>
              <a:ext cx="1220400" cy="267900"/>
            </a:xfrm>
            <a:prstGeom prst="rect">
              <a:avLst/>
            </a:prstGeom>
            <a:solidFill>
              <a:srgbClr val="1EA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61;p1">
              <a:extLst>
                <a:ext uri="{FF2B5EF4-FFF2-40B4-BE49-F238E27FC236}">
                  <a16:creationId xmlns:a16="http://schemas.microsoft.com/office/drawing/2014/main" id="{27559BAA-B783-9BBB-6951-A58024C2CAD1}"/>
                </a:ext>
              </a:extLst>
            </p:cNvPr>
            <p:cNvSpPr/>
            <p:nvPr/>
          </p:nvSpPr>
          <p:spPr>
            <a:xfrm>
              <a:off x="3658800" y="0"/>
              <a:ext cx="1220400" cy="267900"/>
            </a:xfrm>
            <a:prstGeom prst="rect">
              <a:avLst/>
            </a:prstGeom>
            <a:solidFill>
              <a:srgbClr val="FFB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62;p1">
              <a:extLst>
                <a:ext uri="{FF2B5EF4-FFF2-40B4-BE49-F238E27FC236}">
                  <a16:creationId xmlns:a16="http://schemas.microsoft.com/office/drawing/2014/main" id="{EBD3712F-3780-5BF3-D45C-3436BC9CFC68}"/>
                </a:ext>
              </a:extLst>
            </p:cNvPr>
            <p:cNvSpPr/>
            <p:nvPr/>
          </p:nvSpPr>
          <p:spPr>
            <a:xfrm>
              <a:off x="4868975" y="0"/>
              <a:ext cx="1220400" cy="267900"/>
            </a:xfrm>
            <a:prstGeom prst="rect">
              <a:avLst/>
            </a:prstGeom>
            <a:solidFill>
              <a:srgbClr val="BC9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63;p1">
              <a:extLst>
                <a:ext uri="{FF2B5EF4-FFF2-40B4-BE49-F238E27FC236}">
                  <a16:creationId xmlns:a16="http://schemas.microsoft.com/office/drawing/2014/main" id="{8B49BF71-CE33-A817-5175-47F811A76FDB}"/>
                </a:ext>
              </a:extLst>
            </p:cNvPr>
            <p:cNvSpPr/>
            <p:nvPr/>
          </p:nvSpPr>
          <p:spPr>
            <a:xfrm>
              <a:off x="6089373" y="0"/>
              <a:ext cx="1200000" cy="267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7179160"/>
      </p:ext>
    </p:extLst>
  </p:cSld>
  <p:clrMapOvr>
    <a:masterClrMapping/>
  </p:clrMapOvr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B20C155-FD1C-B060-A980-2BFF9E3F1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1828800"/>
            <a:ext cx="5027890" cy="1375954"/>
          </a:xfrm>
          <a:prstGeom prst="rect">
            <a:avLst/>
          </a:prstGeom>
        </p:spPr>
        <p:txBody>
          <a:bodyPr wrap="square" tIns="0" bIns="91440" anchor="b">
            <a:noAutofit/>
          </a:bodyPr>
          <a:lstStyle>
            <a:lvl1pPr>
              <a:defRPr sz="3199"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71751A4-B1D8-A87A-B1E5-F6A8280550C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3200400"/>
            <a:ext cx="5027889" cy="2971800"/>
          </a:xfrm>
        </p:spPr>
        <p:txBody>
          <a:bodyPr wrap="square" tIns="182880"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4395D7-8B10-5A42-EBA2-8FC2A56FFC03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6551494" y="3200402"/>
            <a:ext cx="5027890" cy="2971799"/>
          </a:xfrm>
        </p:spPr>
        <p:txBody>
          <a:bodyPr wrap="square" tIns="182880"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0BED70B-51D6-025C-A37B-EB786B8416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51494" y="1828800"/>
            <a:ext cx="5027890" cy="1371600"/>
          </a:xfrm>
        </p:spPr>
        <p:txBody>
          <a:bodyPr wrap="square" tIns="0" bIns="91440" anchor="b">
            <a:noAutofit/>
          </a:bodyPr>
          <a:lstStyle>
            <a:lvl1pPr marL="0" indent="0">
              <a:buNone/>
              <a:defRPr sz="3199" b="1" i="0">
                <a:solidFill>
                  <a:srgbClr val="311E57"/>
                </a:solidFill>
                <a:latin typeface="+mj-lt"/>
                <a:ea typeface="Inter" panose="02000503000000020004" pitchFamily="2" charset="0"/>
                <a:cs typeface="Arial" panose="020B0604020202020204" pitchFamily="34" charset="0"/>
              </a:defRPr>
            </a:lvl1pPr>
            <a:lvl2pPr marL="457063" indent="0">
              <a:buNone/>
              <a:defRPr sz="3199"/>
            </a:lvl2pPr>
            <a:lvl3pPr>
              <a:defRPr sz="3199"/>
            </a:lvl3pPr>
            <a:lvl4pPr>
              <a:defRPr sz="3199"/>
            </a:lvl4pPr>
            <a:lvl5pPr>
              <a:defRPr sz="3199"/>
            </a:lvl5pPr>
          </a:lstStyle>
          <a:p>
            <a:pPr lvl="0"/>
            <a:r>
              <a:rPr lang="en-US"/>
              <a:t>Secondary headline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63AAA1-E823-E20A-4263-75BBD0B97197}"/>
              </a:ext>
            </a:extLst>
          </p:cNvPr>
          <p:cNvCxnSpPr/>
          <p:nvPr userDrawn="1"/>
        </p:nvCxnSpPr>
        <p:spPr>
          <a:xfrm>
            <a:off x="6094413" y="0"/>
            <a:ext cx="0" cy="640080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39745"/>
      </p:ext>
    </p:extLst>
  </p:cSld>
  <p:clrMapOvr>
    <a:masterClrMapping/>
  </p:clrMapOvr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B20C155-FD1C-B060-A980-2BFF9E3F1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5027890" cy="1143000"/>
          </a:xfrm>
          <a:prstGeom prst="rect">
            <a:avLst/>
          </a:prstGeom>
        </p:spPr>
        <p:txBody>
          <a:bodyPr wrap="square" bIns="91440" anchor="b">
            <a:noAutofit/>
          </a:bodyPr>
          <a:lstStyle>
            <a:lvl1pPr>
              <a:defRPr sz="3199"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71751A4-B1D8-A87A-B1E5-F6A8280550C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828800"/>
            <a:ext cx="5027890" cy="4343400"/>
          </a:xfrm>
        </p:spPr>
        <p:txBody>
          <a:bodyPr wrap="square" tIns="182880"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4395D7-8B10-5A42-EBA2-8FC2A56FFC03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6551494" y="1828800"/>
            <a:ext cx="5027890" cy="4343400"/>
          </a:xfrm>
        </p:spPr>
        <p:txBody>
          <a:bodyPr wrap="square" tIns="182880"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0BED70B-51D6-025C-A37B-EB786B8416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51494" y="685800"/>
            <a:ext cx="5027890" cy="1143000"/>
          </a:xfrm>
        </p:spPr>
        <p:txBody>
          <a:bodyPr wrap="square" bIns="91440" anchor="b">
            <a:noAutofit/>
          </a:bodyPr>
          <a:lstStyle>
            <a:lvl1pPr marL="0" indent="0">
              <a:buNone/>
              <a:defRPr sz="3199" b="1" i="0">
                <a:solidFill>
                  <a:srgbClr val="311E57"/>
                </a:solidFill>
                <a:latin typeface="+mj-lt"/>
                <a:ea typeface="Inter" panose="02000503000000020004" pitchFamily="2" charset="0"/>
                <a:cs typeface="Arial" panose="020B0604020202020204" pitchFamily="34" charset="0"/>
              </a:defRPr>
            </a:lvl1pPr>
            <a:lvl2pPr marL="457063" indent="0">
              <a:buNone/>
              <a:defRPr sz="3199"/>
            </a:lvl2pPr>
            <a:lvl3pPr>
              <a:defRPr sz="3199"/>
            </a:lvl3pPr>
            <a:lvl4pPr>
              <a:defRPr sz="3199"/>
            </a:lvl4pPr>
            <a:lvl5pPr>
              <a:defRPr sz="3199"/>
            </a:lvl5pPr>
          </a:lstStyle>
          <a:p>
            <a:pPr lvl="0"/>
            <a:r>
              <a:rPr lang="en-US"/>
              <a:t>Secondary headline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16E21151-2593-F934-86B5-B57441CDE3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2" y="0"/>
            <a:ext cx="4570809" cy="68580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E32184F-638C-2F92-B522-30AA69D9EC25}"/>
              </a:ext>
            </a:extLst>
          </p:cNvPr>
          <p:cNvCxnSpPr/>
          <p:nvPr userDrawn="1"/>
        </p:nvCxnSpPr>
        <p:spPr>
          <a:xfrm>
            <a:off x="6094413" y="0"/>
            <a:ext cx="0" cy="640080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327205"/>
      </p:ext>
    </p:extLst>
  </p:cSld>
  <p:clrMapOvr>
    <a:masterClrMapping/>
  </p:clrMapOvr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B20C155-FD1C-B060-A980-2BFF9E3F1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4989800" cy="1143000"/>
          </a:xfrm>
          <a:prstGeom prst="rect">
            <a:avLst/>
          </a:prstGeom>
        </p:spPr>
        <p:txBody>
          <a:bodyPr wrap="square" bIns="91440" anchor="b">
            <a:noAutofit/>
          </a:bodyPr>
          <a:lstStyle>
            <a:lvl1pPr>
              <a:defRPr sz="3199">
                <a:solidFill>
                  <a:srgbClr val="311E57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E92C7AA-ED4F-33C0-11F1-95380F35489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51494" y="685801"/>
            <a:ext cx="5027890" cy="5486400"/>
          </a:xfrm>
        </p:spPr>
        <p:txBody>
          <a:bodyPr wrap="square">
            <a:normAutofit/>
          </a:bodyPr>
          <a:lstStyle>
            <a:lvl1pPr marL="0" indent="0">
              <a:lnSpc>
                <a:spcPct val="150000"/>
              </a:lnSpc>
              <a:buNone/>
              <a:defRPr sz="2199">
                <a:solidFill>
                  <a:srgbClr val="6C7986"/>
                </a:solidFill>
              </a:defRPr>
            </a:lvl1pPr>
            <a:lvl2pPr>
              <a:lnSpc>
                <a:spcPct val="150000"/>
              </a:lnSpc>
              <a:buClr>
                <a:schemeClr val="tx1"/>
              </a:buClr>
              <a:defRPr sz="2199">
                <a:solidFill>
                  <a:srgbClr val="6C7986"/>
                </a:solidFill>
              </a:defRPr>
            </a:lvl2pPr>
            <a:lvl3pPr>
              <a:lnSpc>
                <a:spcPct val="150000"/>
              </a:lnSpc>
              <a:buClr>
                <a:schemeClr val="tx1"/>
              </a:buClr>
              <a:defRPr sz="2199">
                <a:solidFill>
                  <a:srgbClr val="6C7986"/>
                </a:solidFill>
              </a:defRPr>
            </a:lvl3pPr>
            <a:lvl4pPr>
              <a:lnSpc>
                <a:spcPct val="150000"/>
              </a:lnSpc>
              <a:defRPr sz="2199">
                <a:solidFill>
                  <a:srgbClr val="6C7986"/>
                </a:solidFill>
              </a:defRPr>
            </a:lvl4pPr>
            <a:lvl5pPr>
              <a:lnSpc>
                <a:spcPct val="150000"/>
              </a:lnSpc>
              <a:defRPr sz="2199">
                <a:solidFill>
                  <a:srgbClr val="6C7986"/>
                </a:solidFill>
              </a:defRPr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71751A4-B1D8-A87A-B1E5-F6A8280550C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2" y="1828800"/>
            <a:ext cx="4989799" cy="4343400"/>
          </a:xfrm>
        </p:spPr>
        <p:txBody>
          <a:bodyPr wrap="square" tIns="182880"/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077B24D2-C3E0-00E7-847B-A18F2336207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2" y="0"/>
            <a:ext cx="4570809" cy="68580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787181964"/>
      </p:ext>
    </p:extLst>
  </p:cSld>
  <p:clrMapOvr>
    <a:masterClrMapping/>
  </p:clrMapOvr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79;g230b1a41ba8_2_137">
            <a:extLst>
              <a:ext uri="{FF2B5EF4-FFF2-40B4-BE49-F238E27FC236}">
                <a16:creationId xmlns:a16="http://schemas.microsoft.com/office/drawing/2014/main" id="{28BF631E-3E73-31AE-46F8-31ED906C4E86}"/>
              </a:ext>
            </a:extLst>
          </p:cNvPr>
          <p:cNvSpPr/>
          <p:nvPr userDrawn="1"/>
        </p:nvSpPr>
        <p:spPr>
          <a:xfrm>
            <a:off x="0" y="1"/>
            <a:ext cx="6094413" cy="6400799"/>
          </a:xfrm>
          <a:prstGeom prst="rect">
            <a:avLst/>
          </a:prstGeom>
          <a:solidFill>
            <a:srgbClr val="311E57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4680600-C2EF-029D-8D52-64FEB6A56A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4412" y="0"/>
            <a:ext cx="6094413" cy="6400800"/>
          </a:xfrm>
          <a:solidFill>
            <a:schemeClr val="tx1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B58D19-FBE9-AFEF-BE83-06978CF8F9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-1"/>
            <a:ext cx="5027890" cy="6400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933787335"/>
      </p:ext>
    </p:extLst>
  </p:cSld>
  <p:clrMapOvr>
    <a:masterClrMapping/>
  </p:clrMapOvr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BA6B3D-C364-1FE9-236F-E4AEAA9D549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441" y="1828801"/>
            <a:ext cx="5484971" cy="4343400"/>
          </a:xfrm>
        </p:spPr>
        <p:txBody>
          <a:bodyPr tIns="182880"/>
          <a:lstStyle>
            <a:lvl1pPr marL="0" indent="0">
              <a:lnSpc>
                <a:spcPct val="150000"/>
              </a:lnSpc>
              <a:buNone/>
              <a:defRPr sz="1999">
                <a:solidFill>
                  <a:srgbClr val="6C7986"/>
                </a:solidFill>
              </a:defRPr>
            </a:lvl1pPr>
            <a:lvl2pPr>
              <a:lnSpc>
                <a:spcPct val="150000"/>
              </a:lnSpc>
              <a:buClr>
                <a:schemeClr val="tx1"/>
              </a:buClr>
              <a:defRPr sz="1999">
                <a:solidFill>
                  <a:srgbClr val="6C7986"/>
                </a:solidFill>
              </a:defRPr>
            </a:lvl2pPr>
            <a:lvl3pPr>
              <a:lnSpc>
                <a:spcPct val="150000"/>
              </a:lnSpc>
              <a:buClr>
                <a:schemeClr val="tx1"/>
              </a:buClr>
              <a:defRPr sz="1999">
                <a:solidFill>
                  <a:srgbClr val="6C7986"/>
                </a:solidFill>
              </a:defRPr>
            </a:lvl3pPr>
            <a:lvl4pPr>
              <a:lnSpc>
                <a:spcPct val="150000"/>
              </a:lnSpc>
              <a:defRPr sz="1999">
                <a:solidFill>
                  <a:srgbClr val="6C7986"/>
                </a:solidFill>
              </a:defRPr>
            </a:lvl4pPr>
            <a:lvl5pPr>
              <a:lnSpc>
                <a:spcPct val="150000"/>
              </a:lnSpc>
              <a:defRPr sz="1999">
                <a:solidFill>
                  <a:srgbClr val="6C7986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A31E6A69-0A0F-C60B-2AB6-7626B9AC3C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</p:spPr>
        <p:txBody>
          <a:bodyPr vert="horz" wrap="square" lIns="0" tIns="45720" rIns="0" bIns="45720" rtlCol="0" anchor="ctr">
            <a:normAutofit/>
          </a:bodyPr>
          <a:lstStyle>
            <a:lvl1pPr>
              <a:defRPr sz="3199">
                <a:solidFill>
                  <a:srgbClr val="311E57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F4CF3DD3-B9B3-D3C2-F912-5796446CD04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-1"/>
            <a:ext cx="4570809" cy="685799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381875860"/>
      </p:ext>
    </p:extLst>
  </p:cSld>
  <p:clrMapOvr>
    <a:masterClrMapping/>
  </p:clrMapOvr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912BE-977A-652A-9F27-40074DF9BF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441" y="1828800"/>
            <a:ext cx="5484971" cy="45720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399" b="1">
                <a:solidFill>
                  <a:srgbClr val="311E57"/>
                </a:solidFill>
                <a:latin typeface="+mj-lt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BA6B3D-C364-1FE9-236F-E4AEAA9D549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441" y="2286000"/>
            <a:ext cx="5484971" cy="3813142"/>
          </a:xfrm>
        </p:spPr>
        <p:txBody>
          <a:bodyPr tIns="182880">
            <a:normAutofit/>
          </a:bodyPr>
          <a:lstStyle>
            <a:lvl1pPr marL="0" indent="0">
              <a:lnSpc>
                <a:spcPct val="150000"/>
              </a:lnSpc>
              <a:buNone/>
              <a:defRPr sz="1999">
                <a:solidFill>
                  <a:srgbClr val="6C7986"/>
                </a:solidFill>
              </a:defRPr>
            </a:lvl1pPr>
            <a:lvl2pPr>
              <a:lnSpc>
                <a:spcPct val="150000"/>
              </a:lnSpc>
              <a:buClr>
                <a:schemeClr val="tx1"/>
              </a:buClr>
              <a:defRPr sz="1999">
                <a:solidFill>
                  <a:srgbClr val="6C7986"/>
                </a:solidFill>
              </a:defRPr>
            </a:lvl2pPr>
            <a:lvl3pPr>
              <a:lnSpc>
                <a:spcPct val="150000"/>
              </a:lnSpc>
              <a:buClr>
                <a:schemeClr val="tx1"/>
              </a:buClr>
              <a:defRPr sz="1999">
                <a:solidFill>
                  <a:srgbClr val="6C7986"/>
                </a:solidFill>
              </a:defRPr>
            </a:lvl3pPr>
            <a:lvl4pPr>
              <a:lnSpc>
                <a:spcPct val="150000"/>
              </a:lnSpc>
              <a:defRPr sz="1999">
                <a:solidFill>
                  <a:srgbClr val="6C7986"/>
                </a:solidFill>
              </a:defRPr>
            </a:lvl4pPr>
            <a:lvl5pPr>
              <a:lnSpc>
                <a:spcPct val="150000"/>
              </a:lnSpc>
              <a:defRPr sz="1999">
                <a:solidFill>
                  <a:srgbClr val="6C7986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15B9FED8-73F6-08F2-1E04-F6661387B8A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A8CB21-8582-6B5E-1E4B-CDEC7BFDFC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</p:spPr>
        <p:txBody>
          <a:bodyPr vert="horz" lIns="0" tIns="45720" rIns="0" bIns="91440" rtlCol="0" anchor="ctr">
            <a:normAutofit/>
          </a:bodyPr>
          <a:lstStyle>
            <a:lvl1pPr>
              <a:defRPr>
                <a:solidFill>
                  <a:srgbClr val="311E57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996377893"/>
      </p:ext>
    </p:extLst>
  </p:cSld>
  <p:clrMapOvr>
    <a:masterClrMapping/>
  </p:clrMapOvr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BA6B3D-C364-1FE9-236F-E4AEAA9D549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443" y="1828397"/>
            <a:ext cx="5027888" cy="4343400"/>
          </a:xfrm>
        </p:spPr>
        <p:txBody>
          <a:bodyPr rIns="457200">
            <a:normAutofit/>
          </a:bodyPr>
          <a:lstStyle>
            <a:lvl1pPr marL="0" indent="0">
              <a:lnSpc>
                <a:spcPct val="150000"/>
              </a:lnSpc>
              <a:buNone/>
              <a:defRPr sz="1999">
                <a:solidFill>
                  <a:srgbClr val="6C7986"/>
                </a:solidFill>
              </a:defRPr>
            </a:lvl1pPr>
            <a:lvl2pPr>
              <a:lnSpc>
                <a:spcPct val="150000"/>
              </a:lnSpc>
              <a:buClr>
                <a:schemeClr val="tx1"/>
              </a:buClr>
              <a:defRPr sz="1999">
                <a:solidFill>
                  <a:srgbClr val="6C7986"/>
                </a:solidFill>
              </a:defRPr>
            </a:lvl2pPr>
            <a:lvl3pPr>
              <a:lnSpc>
                <a:spcPct val="150000"/>
              </a:lnSpc>
              <a:buClr>
                <a:schemeClr val="tx1"/>
              </a:buClr>
              <a:defRPr sz="1999">
                <a:solidFill>
                  <a:srgbClr val="6C7986"/>
                </a:solidFill>
              </a:defRPr>
            </a:lvl3pPr>
            <a:lvl4pPr>
              <a:lnSpc>
                <a:spcPct val="150000"/>
              </a:lnSpc>
              <a:defRPr>
                <a:solidFill>
                  <a:srgbClr val="6C7986"/>
                </a:solidFill>
              </a:defRPr>
            </a:lvl4pPr>
            <a:lvl5pPr>
              <a:lnSpc>
                <a:spcPct val="150000"/>
              </a:lnSpc>
              <a:defRPr>
                <a:solidFill>
                  <a:srgbClr val="6C7986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4ECC34-7ECD-4AB3-D7FE-2A5776FF43B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094414" y="1828398"/>
            <a:ext cx="5027890" cy="4343401"/>
          </a:xfrm>
        </p:spPr>
        <p:txBody>
          <a:bodyPr lIns="0" rIns="457200">
            <a:normAutofit/>
          </a:bodyPr>
          <a:lstStyle>
            <a:lvl1pPr marL="0" indent="0">
              <a:lnSpc>
                <a:spcPct val="150000"/>
              </a:lnSpc>
              <a:buNone/>
              <a:defRPr sz="1999">
                <a:solidFill>
                  <a:srgbClr val="6C7986"/>
                </a:solidFill>
              </a:defRPr>
            </a:lvl1pPr>
            <a:lvl2pPr>
              <a:lnSpc>
                <a:spcPct val="150000"/>
              </a:lnSpc>
              <a:buClr>
                <a:schemeClr val="tx1"/>
              </a:buClr>
              <a:defRPr sz="1999">
                <a:solidFill>
                  <a:srgbClr val="6C7986"/>
                </a:solidFill>
              </a:defRPr>
            </a:lvl2pPr>
            <a:lvl3pPr>
              <a:lnSpc>
                <a:spcPct val="150000"/>
              </a:lnSpc>
              <a:buClr>
                <a:schemeClr val="tx1"/>
              </a:buClr>
              <a:defRPr sz="1999">
                <a:solidFill>
                  <a:srgbClr val="6C7986"/>
                </a:solidFill>
              </a:defRPr>
            </a:lvl3pPr>
            <a:lvl4pPr>
              <a:lnSpc>
                <a:spcPct val="150000"/>
              </a:lnSpc>
              <a:defRPr>
                <a:solidFill>
                  <a:srgbClr val="6C7986"/>
                </a:solidFill>
              </a:defRPr>
            </a:lvl4pPr>
            <a:lvl5pPr>
              <a:lnSpc>
                <a:spcPct val="150000"/>
              </a:lnSpc>
              <a:defRPr>
                <a:solidFill>
                  <a:srgbClr val="6C7986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81E5D2FE-953C-0A7B-0A52-FBF71473B2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85E091-FF7D-40E3-D009-34E5398CA4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</p:spPr>
        <p:txBody>
          <a:bodyPr vert="horz" lIns="0" tIns="45720" rIns="0" bIns="91440" rtlCol="0" anchor="ctr">
            <a:normAutofit/>
          </a:bodyPr>
          <a:lstStyle>
            <a:lvl1pPr>
              <a:defRPr>
                <a:solidFill>
                  <a:srgbClr val="311E57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409717589"/>
      </p:ext>
    </p:extLst>
  </p:cSld>
  <p:clrMapOvr>
    <a:masterClrMapping/>
  </p:clrMapOvr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Conten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912BE-977A-652A-9F27-40074DF9BF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441" y="1828801"/>
            <a:ext cx="5484971" cy="455579"/>
          </a:xfrm>
        </p:spPr>
        <p:txBody>
          <a:bodyPr rIns="457200" anchor="b"/>
          <a:lstStyle>
            <a:lvl1pPr marL="0" indent="0">
              <a:lnSpc>
                <a:spcPct val="100000"/>
              </a:lnSpc>
              <a:buNone/>
              <a:defRPr sz="2399" b="1">
                <a:solidFill>
                  <a:srgbClr val="311E57"/>
                </a:solidFill>
                <a:latin typeface="+mj-lt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Column heading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BA6B3D-C364-1FE9-236F-E4AEAA9D549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441" y="2286000"/>
            <a:ext cx="5027890" cy="3886200"/>
          </a:xfrm>
        </p:spPr>
        <p:txBody>
          <a:bodyPr tIns="182880" rIns="457200">
            <a:normAutofit/>
          </a:bodyPr>
          <a:lstStyle>
            <a:lvl1pPr marL="0" indent="0">
              <a:lnSpc>
                <a:spcPct val="150000"/>
              </a:lnSpc>
              <a:spcAft>
                <a:spcPts val="0"/>
              </a:spcAft>
              <a:buNone/>
              <a:defRPr sz="1999">
                <a:solidFill>
                  <a:srgbClr val="6C7986"/>
                </a:solidFill>
              </a:defRPr>
            </a:lvl1pPr>
            <a:lvl2pPr>
              <a:lnSpc>
                <a:spcPct val="150000"/>
              </a:lnSpc>
              <a:spcAft>
                <a:spcPts val="0"/>
              </a:spcAft>
              <a:buClr>
                <a:schemeClr val="tx1"/>
              </a:buClr>
              <a:defRPr sz="1999">
                <a:solidFill>
                  <a:srgbClr val="6C7986"/>
                </a:solidFill>
              </a:defRPr>
            </a:lvl2pPr>
            <a:lvl3pPr>
              <a:lnSpc>
                <a:spcPct val="150000"/>
              </a:lnSpc>
              <a:spcAft>
                <a:spcPts val="0"/>
              </a:spcAft>
              <a:buClr>
                <a:schemeClr val="tx1"/>
              </a:buClr>
              <a:defRPr sz="1999">
                <a:solidFill>
                  <a:srgbClr val="6C7986"/>
                </a:solidFill>
              </a:defRPr>
            </a:lvl3pPr>
            <a:lvl4pPr>
              <a:lnSpc>
                <a:spcPct val="150000"/>
              </a:lnSpc>
              <a:defRPr>
                <a:solidFill>
                  <a:srgbClr val="6C7986"/>
                </a:solidFill>
              </a:defRPr>
            </a:lvl4pPr>
            <a:lvl5pPr>
              <a:lnSpc>
                <a:spcPct val="150000"/>
              </a:lnSpc>
              <a:defRPr>
                <a:solidFill>
                  <a:srgbClr val="6C7986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DD970D-8E05-D046-0C8C-072B2A313AF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094413" y="1828800"/>
            <a:ext cx="5484971" cy="457200"/>
          </a:xfrm>
        </p:spPr>
        <p:txBody>
          <a:bodyPr lIns="0" rIns="457200" anchor="b"/>
          <a:lstStyle>
            <a:lvl1pPr marL="0" indent="0">
              <a:lnSpc>
                <a:spcPct val="100000"/>
              </a:lnSpc>
              <a:buNone/>
              <a:defRPr sz="2399" b="1">
                <a:solidFill>
                  <a:srgbClr val="311E57"/>
                </a:solidFill>
                <a:latin typeface="+mj-lt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Column heading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4ECC34-7ECD-4AB3-D7FE-2A5776FF43B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094413" y="2286000"/>
            <a:ext cx="5484971" cy="3886200"/>
          </a:xfrm>
        </p:spPr>
        <p:txBody>
          <a:bodyPr lIns="0" tIns="182880" rIns="457200">
            <a:normAutofit/>
          </a:bodyPr>
          <a:lstStyle>
            <a:lvl1pPr marL="0" indent="0">
              <a:lnSpc>
                <a:spcPct val="150000"/>
              </a:lnSpc>
              <a:spcAft>
                <a:spcPts val="0"/>
              </a:spcAft>
              <a:buNone/>
              <a:defRPr sz="1999">
                <a:solidFill>
                  <a:srgbClr val="6C7986"/>
                </a:solidFill>
              </a:defRPr>
            </a:lvl1pPr>
            <a:lvl2pPr>
              <a:lnSpc>
                <a:spcPct val="150000"/>
              </a:lnSpc>
              <a:spcAft>
                <a:spcPts val="0"/>
              </a:spcAft>
              <a:buClr>
                <a:schemeClr val="tx1"/>
              </a:buClr>
              <a:defRPr sz="1999">
                <a:solidFill>
                  <a:srgbClr val="6C7986"/>
                </a:solidFill>
              </a:defRPr>
            </a:lvl2pPr>
            <a:lvl3pPr>
              <a:lnSpc>
                <a:spcPct val="150000"/>
              </a:lnSpc>
              <a:spcAft>
                <a:spcPts val="0"/>
              </a:spcAft>
              <a:buClr>
                <a:schemeClr val="tx1"/>
              </a:buClr>
              <a:defRPr sz="1999">
                <a:solidFill>
                  <a:srgbClr val="6C7986"/>
                </a:solidFill>
              </a:defRPr>
            </a:lvl3pPr>
            <a:lvl4pPr>
              <a:lnSpc>
                <a:spcPct val="150000"/>
              </a:lnSpc>
              <a:defRPr>
                <a:solidFill>
                  <a:srgbClr val="6C7986"/>
                </a:solidFill>
              </a:defRPr>
            </a:lvl4pPr>
            <a:lvl5pPr>
              <a:lnSpc>
                <a:spcPct val="150000"/>
              </a:lnSpc>
              <a:defRPr>
                <a:solidFill>
                  <a:srgbClr val="6C7986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40CF27D9-C4AD-CD11-1522-B0C2065040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64455F-B3E1-548E-2250-66B12267B7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</p:spPr>
        <p:txBody>
          <a:bodyPr vert="horz" lIns="0" tIns="45720" rIns="0" bIns="91440" rtlCol="0" anchor="ctr">
            <a:normAutofit/>
          </a:bodyPr>
          <a:lstStyle>
            <a:lvl1pPr>
              <a:defRPr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5818539"/>
      </p:ext>
    </p:extLst>
  </p:cSld>
  <p:clrMapOvr>
    <a:masterClrMapping/>
  </p:clrMapOvr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Conten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BD4ED-BD8C-FF18-CB00-882DD8F787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2" y="685800"/>
            <a:ext cx="4570809" cy="1143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199"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5F95E-B8E3-DFB2-C17E-5E9BDA9891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7332" y="685800"/>
            <a:ext cx="5942052" cy="5486400"/>
          </a:xfrm>
        </p:spPr>
        <p:txBody>
          <a:bodyPr anchor="ctr">
            <a:normAutofit/>
          </a:bodyPr>
          <a:lstStyle>
            <a:lvl1pPr marL="0" indent="0">
              <a:lnSpc>
                <a:spcPct val="150000"/>
              </a:lnSpc>
              <a:buNone/>
              <a:defRPr sz="2199">
                <a:solidFill>
                  <a:srgbClr val="6C7986"/>
                </a:solidFill>
              </a:defRPr>
            </a:lvl1pPr>
            <a:lvl2pPr>
              <a:lnSpc>
                <a:spcPct val="150000"/>
              </a:lnSpc>
              <a:buClr>
                <a:schemeClr val="tx1"/>
              </a:buClr>
              <a:defRPr sz="2199">
                <a:solidFill>
                  <a:srgbClr val="6C7986"/>
                </a:solidFill>
              </a:defRPr>
            </a:lvl2pPr>
            <a:lvl3pPr>
              <a:lnSpc>
                <a:spcPct val="150000"/>
              </a:lnSpc>
              <a:buClr>
                <a:schemeClr val="tx1"/>
              </a:buClr>
              <a:defRPr sz="2199">
                <a:solidFill>
                  <a:srgbClr val="6C7986"/>
                </a:solidFill>
              </a:defRPr>
            </a:lvl3pPr>
            <a:lvl4pPr>
              <a:lnSpc>
                <a:spcPct val="150000"/>
              </a:lnSpc>
              <a:defRPr sz="1799">
                <a:solidFill>
                  <a:srgbClr val="6C7986"/>
                </a:solidFill>
              </a:defRPr>
            </a:lvl4pPr>
            <a:lvl5pPr>
              <a:lnSpc>
                <a:spcPct val="150000"/>
              </a:lnSpc>
              <a:defRPr sz="1799">
                <a:solidFill>
                  <a:srgbClr val="6C7986"/>
                </a:solidFill>
              </a:defRPr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B63F6-88C2-FB0D-1529-052323F830B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828800"/>
            <a:ext cx="4570809" cy="4343400"/>
          </a:xfrm>
        </p:spPr>
        <p:txBody>
          <a:bodyPr tIns="182880"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D20E3B10-03A0-6437-7B5D-3FA6C83754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32705643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912BE-977A-652A-9F27-40074DF9BF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441" y="1828800"/>
            <a:ext cx="5484971" cy="45720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399" b="1">
                <a:solidFill>
                  <a:srgbClr val="311E57"/>
                </a:solidFill>
                <a:latin typeface="+mj-lt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BA6B3D-C364-1FE9-236F-E4AEAA9D549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441" y="2286000"/>
            <a:ext cx="5484971" cy="3813142"/>
          </a:xfrm>
        </p:spPr>
        <p:txBody>
          <a:bodyPr tIns="182880">
            <a:normAutofit/>
          </a:bodyPr>
          <a:lstStyle>
            <a:lvl1pPr marL="0" indent="0">
              <a:lnSpc>
                <a:spcPct val="150000"/>
              </a:lnSpc>
              <a:buNone/>
              <a:defRPr sz="1999">
                <a:solidFill>
                  <a:srgbClr val="6C7986"/>
                </a:solidFill>
              </a:defRPr>
            </a:lvl1pPr>
            <a:lvl2pPr>
              <a:lnSpc>
                <a:spcPct val="150000"/>
              </a:lnSpc>
              <a:buClr>
                <a:schemeClr val="tx1"/>
              </a:buClr>
              <a:defRPr sz="1999">
                <a:solidFill>
                  <a:srgbClr val="6C7986"/>
                </a:solidFill>
              </a:defRPr>
            </a:lvl2pPr>
            <a:lvl3pPr>
              <a:lnSpc>
                <a:spcPct val="150000"/>
              </a:lnSpc>
              <a:buClr>
                <a:schemeClr val="tx1"/>
              </a:buClr>
              <a:defRPr sz="1999">
                <a:solidFill>
                  <a:srgbClr val="6C7986"/>
                </a:solidFill>
              </a:defRPr>
            </a:lvl3pPr>
            <a:lvl4pPr>
              <a:lnSpc>
                <a:spcPct val="150000"/>
              </a:lnSpc>
              <a:defRPr sz="1999">
                <a:solidFill>
                  <a:srgbClr val="6C7986"/>
                </a:solidFill>
              </a:defRPr>
            </a:lvl4pPr>
            <a:lvl5pPr>
              <a:lnSpc>
                <a:spcPct val="150000"/>
              </a:lnSpc>
              <a:defRPr sz="1999">
                <a:solidFill>
                  <a:srgbClr val="6C7986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15B9FED8-73F6-08F2-1E04-F6661387B8A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A8CB21-8582-6B5E-1E4B-CDEC7BFDFC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</p:spPr>
        <p:txBody>
          <a:bodyPr vert="horz" lIns="0" tIns="45720" rIns="0" bIns="91440" rtlCol="0" anchor="ctr">
            <a:normAutofit/>
          </a:bodyPr>
          <a:lstStyle>
            <a:lvl1pPr>
              <a:defRPr>
                <a:solidFill>
                  <a:srgbClr val="311E57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81131560"/>
      </p:ext>
    </p:extLst>
  </p:cSld>
  <p:clrMapOvr>
    <a:masterClrMapping/>
  </p:clrMapOvr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Conten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EA860576-5291-FCFB-F0B3-BD5522B9E7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2" y="-1"/>
            <a:ext cx="4561857" cy="685801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6" name="Title 12">
            <a:extLst>
              <a:ext uri="{FF2B5EF4-FFF2-40B4-BE49-F238E27FC236}">
                <a16:creationId xmlns:a16="http://schemas.microsoft.com/office/drawing/2014/main" id="{79E2F793-BD77-661D-8075-E70B9CA8E7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1"/>
            <a:ext cx="4561840" cy="1143000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  <a:endParaRPr lang="en-US" sz="1600"/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F19FE15C-C3BB-E4F5-940F-3A3B42F5D2A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18404" y="1828801"/>
            <a:ext cx="4552894" cy="4343399"/>
          </a:xfrm>
        </p:spPr>
        <p:txBody>
          <a:bodyPr lIns="0" tIns="182880" rIns="0" bIns="0">
            <a:normAutofit lnSpcReduction="10000"/>
          </a:bodyPr>
          <a:lstStyle>
            <a:lvl1pPr marL="0" indent="0">
              <a:lnSpc>
                <a:spcPct val="160000"/>
              </a:lnSpc>
              <a:buNone/>
              <a:defRPr sz="1600">
                <a:solidFill>
                  <a:srgbClr val="6C7986"/>
                </a:solidFill>
              </a:defRPr>
            </a:lvl1pPr>
          </a:lstStyle>
          <a:p>
            <a:pPr algn="l"/>
            <a:r>
              <a:rPr lang="en-US" sz="1999"/>
              <a:t>Content</a:t>
            </a:r>
            <a:endParaRPr lang="en-US" sz="1600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C1E340BE-0209-BD80-329E-6DA9BD3BF6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37332" y="893997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6804D52E-D66A-BE09-73EA-C12FC152F98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845870" y="893997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A590413B-58D0-53BA-0E00-B7CCF6B575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637332" y="3673567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0EF1FBE4-A345-67DF-8C9A-3D1C464BBCE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845870" y="3673567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88C51-A409-121A-BD9E-04014DC5E33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37331" y="1604964"/>
            <a:ext cx="2742486" cy="1824037"/>
          </a:xfrm>
        </p:spPr>
        <p:txBody>
          <a:bodyPr>
            <a:normAutofit/>
          </a:bodyPr>
          <a:lstStyle>
            <a:lvl1pPr marL="0" indent="0">
              <a:buNone/>
              <a:defRPr sz="1300"/>
            </a:lvl1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4D5D74-0DE2-069C-A954-1FC444899D9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45851" y="1604964"/>
            <a:ext cx="2742486" cy="1824037"/>
          </a:xfrm>
        </p:spPr>
        <p:txBody>
          <a:bodyPr>
            <a:normAutofit/>
          </a:bodyPr>
          <a:lstStyle>
            <a:lvl1pPr marL="0" indent="0">
              <a:buNone/>
              <a:defRPr sz="1300"/>
            </a:lvl1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0B71012-1FCA-069A-CB4C-83A28049CAD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637331" y="4348164"/>
            <a:ext cx="2742486" cy="1824037"/>
          </a:xfrm>
        </p:spPr>
        <p:txBody>
          <a:bodyPr>
            <a:normAutofit/>
          </a:bodyPr>
          <a:lstStyle>
            <a:lvl1pPr marL="0" indent="0">
              <a:buNone/>
              <a:defRPr sz="1300"/>
            </a:lvl1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0A07FF7-5582-5477-EA14-E3655413D92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27935" y="4341019"/>
            <a:ext cx="2742486" cy="1824037"/>
          </a:xfrm>
        </p:spPr>
        <p:txBody>
          <a:bodyPr>
            <a:normAutofit/>
          </a:bodyPr>
          <a:lstStyle>
            <a:lvl1pPr marL="0" indent="0">
              <a:buNone/>
              <a:defRPr sz="1300"/>
            </a:lvl1pPr>
          </a:lstStyle>
          <a:p>
            <a:pPr lvl="0"/>
            <a:r>
              <a:rPr lang="en-US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418634477"/>
      </p:ext>
    </p:extLst>
  </p:cSld>
  <p:clrMapOvr>
    <a:masterClrMapping/>
  </p:clrMapOvr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Conten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BD4ED-BD8C-FF18-CB00-882DD8F787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2"/>
            <a:ext cx="4570809" cy="114299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199"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B63F6-88C2-FB0D-1529-052323F830B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2057400"/>
            <a:ext cx="4570809" cy="4114800"/>
          </a:xfrm>
        </p:spPr>
        <p:txBody>
          <a:bodyPr tIns="182880"/>
          <a:lstStyle>
            <a:lvl1pPr marL="0" indent="0">
              <a:lnSpc>
                <a:spcPct val="120000"/>
              </a:lnSpc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EA860576-5291-FCFB-F0B3-BD5522B9E7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185C8769-0CC1-200E-8EE0-01C124B213D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37333" y="68580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F89A342-5DFB-1316-D93A-857AF944E23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637332" y="213360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DC6633A0-8222-3817-AF6B-D183D8CD041E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637332" y="358140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15CFB68B-4ADF-C401-2C5F-5BF22CDB4131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637333" y="502920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85359F9-3847-28EF-C073-D42294D6FBE1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6551494" y="690464"/>
            <a:ext cx="5027890" cy="909736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C67CF30-C8A7-6D81-E874-8DDA7A96FEFE}"/>
              </a:ext>
            </a:extLst>
          </p:cNvPr>
          <p:cNvSpPr>
            <a:spLocks noGrp="1"/>
          </p:cNvSpPr>
          <p:nvPr>
            <p:ph type="body" sz="half" idx="29" hasCustomPrompt="1"/>
          </p:nvPr>
        </p:nvSpPr>
        <p:spPr>
          <a:xfrm>
            <a:off x="6551494" y="2133600"/>
            <a:ext cx="5027890" cy="909736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5769C79-6EDB-61DA-7ADA-0295FCFE152E}"/>
              </a:ext>
            </a:extLst>
          </p:cNvPr>
          <p:cNvSpPr>
            <a:spLocks noGrp="1"/>
          </p:cNvSpPr>
          <p:nvPr>
            <p:ph type="body" sz="half" idx="30" hasCustomPrompt="1"/>
          </p:nvPr>
        </p:nvSpPr>
        <p:spPr>
          <a:xfrm>
            <a:off x="6551494" y="3581400"/>
            <a:ext cx="5027890" cy="909736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0C6977F-A995-36B5-1633-137ADA3D7B82}"/>
              </a:ext>
            </a:extLst>
          </p:cNvPr>
          <p:cNvSpPr>
            <a:spLocks noGrp="1"/>
          </p:cNvSpPr>
          <p:nvPr>
            <p:ph type="body" sz="half" idx="31" hasCustomPrompt="1"/>
          </p:nvPr>
        </p:nvSpPr>
        <p:spPr>
          <a:xfrm>
            <a:off x="6551494" y="5029200"/>
            <a:ext cx="5027890" cy="909736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784850524"/>
      </p:ext>
    </p:extLst>
  </p:cSld>
  <p:clrMapOvr>
    <a:masterClrMapping/>
  </p:clrMapOvr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Conten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7DF1D0-97B8-6469-1322-3AD7A966AE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6094413" cy="6401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6BD4ED-BD8C-FF18-CB00-882DD8F787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2"/>
            <a:ext cx="5027890" cy="114299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199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B63F6-88C2-FB0D-1529-052323F830B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828800"/>
            <a:ext cx="5027890" cy="4343400"/>
          </a:xfrm>
        </p:spPr>
        <p:txBody>
          <a:bodyPr tIns="182880"/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EA860576-5291-FCFB-F0B3-BD5522B9E7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rgbClr val="FFFFFF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BA57567A-7343-1D9A-A350-3F938C40D4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4412" y="-555"/>
            <a:ext cx="6094413" cy="6401355"/>
          </a:xfrm>
          <a:solidFill>
            <a:schemeClr val="tx1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995369"/>
      </p:ext>
    </p:extLst>
  </p:cSld>
  <p:clrMapOvr>
    <a:masterClrMapping/>
  </p:clrMapOvr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Conten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79;g230b1a41ba8_2_137">
            <a:extLst>
              <a:ext uri="{FF2B5EF4-FFF2-40B4-BE49-F238E27FC236}">
                <a16:creationId xmlns:a16="http://schemas.microsoft.com/office/drawing/2014/main" id="{28BF631E-3E73-31AE-46F8-31ED906C4E86}"/>
              </a:ext>
            </a:extLst>
          </p:cNvPr>
          <p:cNvSpPr/>
          <p:nvPr userDrawn="1"/>
        </p:nvSpPr>
        <p:spPr>
          <a:xfrm>
            <a:off x="7465655" y="1"/>
            <a:ext cx="4723170" cy="6400799"/>
          </a:xfrm>
          <a:prstGeom prst="rect">
            <a:avLst/>
          </a:prstGeom>
          <a:solidFill>
            <a:srgbClr val="311E57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BDB37403-7760-26A2-9FF5-240791BEF0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37332" y="1143000"/>
            <a:ext cx="5027890" cy="4114800"/>
          </a:xfrm>
          <a:solidFill>
            <a:schemeClr val="tx1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EE72130-D8EB-B7DE-E56A-D53A3C930ED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0" y="1828801"/>
            <a:ext cx="4570809" cy="4343399"/>
          </a:xfrm>
        </p:spPr>
        <p:txBody>
          <a:bodyPr tIns="182880" rIns="0"/>
          <a:lstStyle>
            <a:lvl1pPr marL="0" indent="0">
              <a:lnSpc>
                <a:spcPct val="150000"/>
              </a:lnSpc>
              <a:buNone/>
              <a:defRPr sz="1600" b="0" i="0">
                <a:solidFill>
                  <a:srgbClr val="6C7986"/>
                </a:solidFill>
                <a:latin typeface="+mn-lt"/>
                <a:ea typeface="Inter" panose="02000503000000020004" pitchFamily="2" charset="0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CB738A95-C852-D7F5-9618-BED8E828C4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0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FD9D0-2BA4-88D2-79BC-3F5D4E88F0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4570808" cy="114300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038177422"/>
      </p:ext>
    </p:extLst>
  </p:cSld>
  <p:clrMapOvr>
    <a:masterClrMapping/>
  </p:clrMapOvr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Conten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7DF1D0-97B8-6469-1322-3AD7A966AE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5180251" cy="6401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6BD4ED-BD8C-FF18-CB00-882DD8F787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2"/>
            <a:ext cx="4113728" cy="11429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sz="3199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B63F6-88C2-FB0D-1529-052323F830B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828800"/>
            <a:ext cx="4113728" cy="4343400"/>
          </a:xfrm>
        </p:spPr>
        <p:txBody>
          <a:bodyPr tIns="182880"/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EA860576-5291-FCFB-F0B3-BD5522B9E7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113728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rgbClr val="FFFFFF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B8FE058D-60E4-DA21-7A78-02279314D69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08574" y="2057400"/>
            <a:ext cx="4570810" cy="914400"/>
          </a:xfrm>
        </p:spPr>
        <p:txBody>
          <a:bodyPr tIns="0" bIns="0" anchor="t" anchorCtr="0">
            <a:noAutofit/>
          </a:bodyPr>
          <a:lstStyle>
            <a:lvl1pPr marL="0" indent="0" algn="l">
              <a:buNone/>
              <a:defRPr sz="1999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8595308D-25DE-9585-F844-E1ED04DB29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08575" y="3428999"/>
            <a:ext cx="4570809" cy="914400"/>
          </a:xfrm>
        </p:spPr>
        <p:txBody>
          <a:bodyPr tIns="0" bIns="0" anchor="t" anchorCtr="0">
            <a:noAutofit/>
          </a:bodyPr>
          <a:lstStyle>
            <a:lvl1pPr marL="0" indent="0" algn="l">
              <a:buNone/>
              <a:defRPr sz="1999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8429C98D-2CB4-4119-C84C-7E4F58E62ED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008575" y="4800600"/>
            <a:ext cx="4570809" cy="914400"/>
          </a:xfrm>
        </p:spPr>
        <p:txBody>
          <a:bodyPr tIns="0" bIns="0" anchor="t" anchorCtr="0">
            <a:noAutofit/>
          </a:bodyPr>
          <a:lstStyle>
            <a:lvl1pPr marL="0" indent="0" algn="l">
              <a:buNone/>
              <a:defRPr sz="1999" b="1" u="none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D270913B-616A-136B-7F73-CD0CDA3DC41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637332" y="2060249"/>
            <a:ext cx="914162" cy="9144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8BE0DEC5-DB38-4FAD-EDF5-76A69006DC05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5637332" y="3432965"/>
            <a:ext cx="914162" cy="9144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D0F6E784-018A-EE68-BF4E-8A2B94A1ABA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637332" y="4805680"/>
            <a:ext cx="914162" cy="9144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09627322"/>
      </p:ext>
    </p:extLst>
  </p:cSld>
  <p:clrMapOvr>
    <a:masterClrMapping/>
  </p:clrMapOvr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Conten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7DF1D0-97B8-6469-1322-3AD7A966AE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5180251" cy="6401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6BD4ED-BD8C-FF18-CB00-882DD8F787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2"/>
            <a:ext cx="4113728" cy="11429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sz="3199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B63F6-88C2-FB0D-1529-052323F830B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828800"/>
            <a:ext cx="4113728" cy="4343400"/>
          </a:xfrm>
        </p:spPr>
        <p:txBody>
          <a:bodyPr tIns="182880"/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EA860576-5291-FCFB-F0B3-BD5522B9E7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113728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rgbClr val="FFFFFF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EBE3F550-5D07-2C00-3C99-156B0667B58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37333" y="68580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2D5B0615-A368-B2A4-BE74-FECB6CE514D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637332" y="213360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452B91E8-FA31-6B11-D8B2-DF176B49C96E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637332" y="358140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35" name="Picture Placeholder 8">
            <a:extLst>
              <a:ext uri="{FF2B5EF4-FFF2-40B4-BE49-F238E27FC236}">
                <a16:creationId xmlns:a16="http://schemas.microsoft.com/office/drawing/2014/main" id="{30C49245-0DA4-E8DB-7A61-8944B0C822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637333" y="502920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15F3F19-1717-3CAA-0B30-DF82E8B6FAE3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6551494" y="690464"/>
            <a:ext cx="5027890" cy="909736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1B9D324-53C3-1D08-8D6B-4EFB088AF758}"/>
              </a:ext>
            </a:extLst>
          </p:cNvPr>
          <p:cNvSpPr>
            <a:spLocks noGrp="1"/>
          </p:cNvSpPr>
          <p:nvPr>
            <p:ph type="body" sz="half" idx="29" hasCustomPrompt="1"/>
          </p:nvPr>
        </p:nvSpPr>
        <p:spPr>
          <a:xfrm>
            <a:off x="6551494" y="2133600"/>
            <a:ext cx="5027890" cy="909736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D09CA17-3B1A-B8A7-EBA6-D9B4B550162C}"/>
              </a:ext>
            </a:extLst>
          </p:cNvPr>
          <p:cNvSpPr>
            <a:spLocks noGrp="1"/>
          </p:cNvSpPr>
          <p:nvPr>
            <p:ph type="body" sz="half" idx="30" hasCustomPrompt="1"/>
          </p:nvPr>
        </p:nvSpPr>
        <p:spPr>
          <a:xfrm>
            <a:off x="6551494" y="3581400"/>
            <a:ext cx="5027890" cy="909736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F248488-9E55-C7FE-67CE-18B06805CCD1}"/>
              </a:ext>
            </a:extLst>
          </p:cNvPr>
          <p:cNvSpPr>
            <a:spLocks noGrp="1"/>
          </p:cNvSpPr>
          <p:nvPr>
            <p:ph type="body" sz="half" idx="31" hasCustomPrompt="1"/>
          </p:nvPr>
        </p:nvSpPr>
        <p:spPr>
          <a:xfrm>
            <a:off x="6551494" y="5029200"/>
            <a:ext cx="5027890" cy="909736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691783606"/>
      </p:ext>
    </p:extLst>
  </p:cSld>
  <p:clrMapOvr>
    <a:masterClrMapping/>
  </p:clrMapOvr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Conten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BD4ED-BD8C-FF18-CB00-882DD8F787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2"/>
            <a:ext cx="4570809" cy="11429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sz="3199"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B63F6-88C2-FB0D-1529-052323F830B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2057400"/>
            <a:ext cx="4570809" cy="4114800"/>
          </a:xfrm>
        </p:spPr>
        <p:txBody>
          <a:bodyPr tIns="182880"/>
          <a:lstStyle>
            <a:lvl1pPr marL="0" indent="0">
              <a:lnSpc>
                <a:spcPct val="120000"/>
              </a:lnSpc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EA860576-5291-FCFB-F0B3-BD5522B9E7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2DCC36EB-81BD-BBAC-24FA-2A6033863BD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08574" y="2057400"/>
            <a:ext cx="4570810" cy="914400"/>
          </a:xfrm>
        </p:spPr>
        <p:txBody>
          <a:bodyPr tIns="0" bIns="0" anchor="t" anchorCtr="0">
            <a:noAutofit/>
          </a:bodyPr>
          <a:lstStyle>
            <a:lvl1pPr marL="0" indent="0" algn="l">
              <a:buNone/>
              <a:defRPr sz="1999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6653FAD4-C2C5-5C6E-F748-7D954592856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08575" y="3428999"/>
            <a:ext cx="4570809" cy="914400"/>
          </a:xfrm>
        </p:spPr>
        <p:txBody>
          <a:bodyPr tIns="0" bIns="0" anchor="t" anchorCtr="0">
            <a:noAutofit/>
          </a:bodyPr>
          <a:lstStyle>
            <a:lvl1pPr marL="0" indent="0" algn="l">
              <a:buNone/>
              <a:defRPr sz="1999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6AA23D92-98E2-AA2A-D321-DC79F942DA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008575" y="4800600"/>
            <a:ext cx="4570809" cy="914400"/>
          </a:xfrm>
        </p:spPr>
        <p:txBody>
          <a:bodyPr tIns="0" bIns="0" anchor="t" anchorCtr="0">
            <a:noAutofit/>
          </a:bodyPr>
          <a:lstStyle>
            <a:lvl1pPr marL="0" indent="0" algn="l">
              <a:buNone/>
              <a:defRPr sz="1999" b="1" u="none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347EE72-A647-B6DA-A6A1-8C54DCBA0C62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637332" y="2060249"/>
            <a:ext cx="914162" cy="9144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5A9A6E8-690B-80A2-33F6-C9136F038276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5637332" y="3432965"/>
            <a:ext cx="914162" cy="9144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FA51E9A6-4798-2925-9A18-43A4C73FEB5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637332" y="4805680"/>
            <a:ext cx="914162" cy="9144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577514696"/>
      </p:ext>
    </p:extLst>
  </p:cSld>
  <p:clrMapOvr>
    <a:masterClrMapping/>
  </p:clrMapOvr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Conten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423D0B8-FDB4-9AF6-D47A-6DB9B771F28A}"/>
              </a:ext>
            </a:extLst>
          </p:cNvPr>
          <p:cNvSpPr/>
          <p:nvPr userDrawn="1"/>
        </p:nvSpPr>
        <p:spPr>
          <a:xfrm>
            <a:off x="5647223" y="0"/>
            <a:ext cx="6541601" cy="6400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BD4ED-BD8C-FF18-CB00-882DD8F787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2"/>
            <a:ext cx="4570809" cy="11429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sz="3199"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B63F6-88C2-FB0D-1529-052323F830B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2057400"/>
            <a:ext cx="4570809" cy="4114800"/>
          </a:xfrm>
        </p:spPr>
        <p:txBody>
          <a:bodyPr tIns="182880"/>
          <a:lstStyle>
            <a:lvl1pPr marL="0" indent="0">
              <a:lnSpc>
                <a:spcPct val="120000"/>
              </a:lnSpc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EA860576-5291-FCFB-F0B3-BD5522B9E7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3B88FF-4DB8-CEEA-A20C-D7938CF42DD0}"/>
              </a:ext>
            </a:extLst>
          </p:cNvPr>
          <p:cNvSpPr/>
          <p:nvPr userDrawn="1"/>
        </p:nvSpPr>
        <p:spPr>
          <a:xfrm>
            <a:off x="6094413" y="1334623"/>
            <a:ext cx="1005578" cy="100584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447D6349-E8C1-E6A8-48EC-420881B4F8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54391" y="1494643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BE01DE33-5B21-D97D-5E33-D1126C94B8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465657" y="1324463"/>
            <a:ext cx="4113728" cy="914400"/>
          </a:xfrm>
        </p:spPr>
        <p:txBody>
          <a:bodyPr tIns="0" bIns="0" anchor="t" anchorCtr="0">
            <a:noAutofit/>
          </a:bodyPr>
          <a:lstStyle>
            <a:lvl1pPr marL="0" indent="0" algn="l">
              <a:buNone/>
              <a:defRPr sz="1999" b="1">
                <a:solidFill>
                  <a:srgbClr val="311E57"/>
                </a:solidFill>
                <a:latin typeface="+mn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9AD5EA28-F0ED-0E62-C77E-2BF4D963F3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65656" y="2697480"/>
            <a:ext cx="4113727" cy="914400"/>
          </a:xfrm>
        </p:spPr>
        <p:txBody>
          <a:bodyPr tIns="0" bIns="0" anchor="t" anchorCtr="0">
            <a:noAutofit/>
          </a:bodyPr>
          <a:lstStyle>
            <a:lvl1pPr marL="0" indent="0" algn="l">
              <a:buNone/>
              <a:defRPr sz="1999" b="1">
                <a:solidFill>
                  <a:srgbClr val="311E57"/>
                </a:solidFill>
                <a:latin typeface="+mn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5110C1F6-059A-3C02-1481-7DE486A6FC5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465656" y="4067663"/>
            <a:ext cx="4113727" cy="914400"/>
          </a:xfrm>
        </p:spPr>
        <p:txBody>
          <a:bodyPr tIns="0" bIns="0" anchor="t" anchorCtr="0">
            <a:noAutofit/>
          </a:bodyPr>
          <a:lstStyle>
            <a:lvl1pPr marL="0" indent="0" algn="l">
              <a:buNone/>
              <a:defRPr sz="1999" b="1" u="none">
                <a:solidFill>
                  <a:srgbClr val="311E57"/>
                </a:solidFill>
                <a:latin typeface="+mn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54D661D-D68A-37D5-1149-2894466F7EA3}"/>
              </a:ext>
            </a:extLst>
          </p:cNvPr>
          <p:cNvSpPr/>
          <p:nvPr userDrawn="1"/>
        </p:nvSpPr>
        <p:spPr>
          <a:xfrm>
            <a:off x="6094413" y="2697480"/>
            <a:ext cx="1005578" cy="100584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F0CEFF6-8059-E0EC-7EEF-A095EE30E59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54391" y="285750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884DE7-CE48-996E-AA61-B283BD225603}"/>
              </a:ext>
            </a:extLst>
          </p:cNvPr>
          <p:cNvSpPr/>
          <p:nvPr userDrawn="1"/>
        </p:nvSpPr>
        <p:spPr>
          <a:xfrm>
            <a:off x="6086168" y="4067663"/>
            <a:ext cx="1005578" cy="100584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D5759A6B-E3F1-9088-54F4-3953F78376DA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46146" y="4227683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007378320"/>
      </p:ext>
    </p:extLst>
  </p:cSld>
  <p:clrMapOvr>
    <a:masterClrMapping/>
  </p:clrMapOvr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Conten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89D0656-72DA-2C3E-506E-46EB617BFE9E}"/>
              </a:ext>
            </a:extLst>
          </p:cNvPr>
          <p:cNvSpPr>
            <a:spLocks noGrp="1"/>
          </p:cNvSpPr>
          <p:nvPr>
            <p:ph type="pic" idx="31" hasCustomPrompt="1"/>
          </p:nvPr>
        </p:nvSpPr>
        <p:spPr>
          <a:xfrm>
            <a:off x="6094412" y="2"/>
            <a:ext cx="6094413" cy="6400799"/>
          </a:xfrm>
          <a:solidFill>
            <a:schemeClr val="tx1"/>
          </a:solidFill>
        </p:spPr>
        <p:txBody>
          <a:bodyPr anchor="t"/>
          <a:lstStyle>
            <a:lvl1pPr marL="0" indent="0" algn="ctr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Picture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FDEED65-4EDE-6954-748A-1B67109D2A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5027890" cy="914400"/>
          </a:xfrm>
          <a:prstGeom prst="rect">
            <a:avLst/>
          </a:prstGeom>
        </p:spPr>
        <p:txBody>
          <a:bodyPr wrap="square" rIns="0" bIns="91440" anchor="t">
            <a:noAutofit/>
          </a:bodyPr>
          <a:lstStyle>
            <a:lvl1pPr>
              <a:defRPr sz="2399"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FBC2F897-8256-248A-5442-5BDB9CF34C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5027890" cy="68580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3B31651C-324D-D40D-1E11-FA367353A2D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600201"/>
            <a:ext cx="5027890" cy="1371600"/>
          </a:xfrm>
        </p:spPr>
        <p:txBody>
          <a:bodyPr tIns="182880" rIns="0"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F9809A5A-25E3-3F6F-477F-27F0593939C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09441" y="343408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8614C75B-542A-190C-31A0-3689B4C6F69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441" y="434340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9E21A8C5-C06D-BF7B-F923-BA3881148C4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09441" y="525780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05BA3348-AD7D-2D7B-6F6F-BCC7D0B6FDF6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1523603" y="3434080"/>
            <a:ext cx="4113728" cy="685800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  <a:latin typeface="+mn-lt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E7A630-C8C7-F4D5-561C-D082B9899F9B}"/>
              </a:ext>
            </a:extLst>
          </p:cNvPr>
          <p:cNvSpPr>
            <a:spLocks noGrp="1"/>
          </p:cNvSpPr>
          <p:nvPr>
            <p:ph type="body" sz="half" idx="29" hasCustomPrompt="1"/>
          </p:nvPr>
        </p:nvSpPr>
        <p:spPr>
          <a:xfrm>
            <a:off x="1523603" y="4343400"/>
            <a:ext cx="4113728" cy="685800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  <a:latin typeface="+mn-lt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67B34-1BF4-72F6-5D67-50B093BB7D95}"/>
              </a:ext>
            </a:extLst>
          </p:cNvPr>
          <p:cNvSpPr>
            <a:spLocks noGrp="1"/>
          </p:cNvSpPr>
          <p:nvPr>
            <p:ph type="body" sz="half" idx="30" hasCustomPrompt="1"/>
          </p:nvPr>
        </p:nvSpPr>
        <p:spPr>
          <a:xfrm>
            <a:off x="1523603" y="5257800"/>
            <a:ext cx="4113728" cy="685800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  <a:latin typeface="+mn-lt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42081057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Conten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79;g230b1a41ba8_2_137">
            <a:extLst>
              <a:ext uri="{FF2B5EF4-FFF2-40B4-BE49-F238E27FC236}">
                <a16:creationId xmlns:a16="http://schemas.microsoft.com/office/drawing/2014/main" id="{28BF631E-3E73-31AE-46F8-31ED906C4E86}"/>
              </a:ext>
            </a:extLst>
          </p:cNvPr>
          <p:cNvSpPr/>
          <p:nvPr userDrawn="1"/>
        </p:nvSpPr>
        <p:spPr>
          <a:xfrm>
            <a:off x="0" y="1"/>
            <a:ext cx="7008574" cy="6400799"/>
          </a:xfrm>
          <a:prstGeom prst="rect">
            <a:avLst/>
          </a:prstGeom>
          <a:solidFill>
            <a:srgbClr val="311E57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FF4043E-7F7A-D59D-E5A9-F1E401C951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1143000"/>
            <a:ext cx="4113728" cy="4114799"/>
          </a:xfrm>
          <a:prstGeom prst="rect">
            <a:avLst/>
          </a:prstGeom>
        </p:spPr>
        <p:txBody>
          <a:bodyPr rIns="0" anchor="ctr">
            <a:noAutofit/>
          </a:bodyPr>
          <a:lstStyle>
            <a:lvl1pPr>
              <a:lnSpc>
                <a:spcPct val="100000"/>
              </a:lnSpc>
              <a:defRPr sz="3199" b="1" i="0">
                <a:solidFill>
                  <a:schemeClr val="bg1"/>
                </a:solidFill>
                <a:latin typeface="+mj-lt"/>
                <a:ea typeface="Inter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300B305-04F2-7B14-F0EA-5C243D380EDD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8942379" y="2743200"/>
            <a:ext cx="2637005" cy="914400"/>
          </a:xfrm>
          <a:solidFill>
            <a:schemeClr val="accent1"/>
          </a:solidFill>
        </p:spPr>
        <p:txBody>
          <a:bodyPr lIns="182880" tIns="0" rIns="182880" bIns="0" anchor="t">
            <a:normAutofit/>
          </a:bodyPr>
          <a:lstStyle>
            <a:lvl1pPr marL="0" indent="0" algn="l">
              <a:lnSpc>
                <a:spcPct val="150000"/>
              </a:lnSpc>
              <a:buNone/>
              <a:defRPr sz="1999" b="1">
                <a:solidFill>
                  <a:schemeClr val="bg1"/>
                </a:solidFill>
                <a:latin typeface="+mj-lt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Meet…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7CF2EB9-C831-9EEC-54AD-7BE7BF1E6CB0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8942379" y="3200400"/>
            <a:ext cx="2637005" cy="457201"/>
          </a:xfrm>
          <a:noFill/>
        </p:spPr>
        <p:txBody>
          <a:bodyPr lIns="182880" tIns="0" rIns="182880" bIns="0" anchor="t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b="0">
                <a:solidFill>
                  <a:schemeClr val="bg1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7147668-E6FC-DAF1-D8DF-36E863A6010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80251" y="1143000"/>
            <a:ext cx="5027890" cy="4114798"/>
          </a:xfrm>
          <a:custGeom>
            <a:avLst/>
            <a:gdLst>
              <a:gd name="connsiteX0" fmla="*/ 0 w 5029200"/>
              <a:gd name="connsiteY0" fmla="*/ 0 h 4114798"/>
              <a:gd name="connsiteX1" fmla="*/ 5029200 w 5029200"/>
              <a:gd name="connsiteY1" fmla="*/ 0 h 4114798"/>
              <a:gd name="connsiteX2" fmla="*/ 5029200 w 5029200"/>
              <a:gd name="connsiteY2" fmla="*/ 1600200 h 4114798"/>
              <a:gd name="connsiteX3" fmla="*/ 3763108 w 5029200"/>
              <a:gd name="connsiteY3" fmla="*/ 1600200 h 4114798"/>
              <a:gd name="connsiteX4" fmla="*/ 3763108 w 5029200"/>
              <a:gd name="connsiteY4" fmla="*/ 2514600 h 4114798"/>
              <a:gd name="connsiteX5" fmla="*/ 5029200 w 5029200"/>
              <a:gd name="connsiteY5" fmla="*/ 2514600 h 4114798"/>
              <a:gd name="connsiteX6" fmla="*/ 5029200 w 5029200"/>
              <a:gd name="connsiteY6" fmla="*/ 4114798 h 4114798"/>
              <a:gd name="connsiteX7" fmla="*/ 0 w 5029200"/>
              <a:gd name="connsiteY7" fmla="*/ 4114798 h 4114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29200" h="4114798">
                <a:moveTo>
                  <a:pt x="0" y="0"/>
                </a:moveTo>
                <a:lnTo>
                  <a:pt x="5029200" y="0"/>
                </a:lnTo>
                <a:lnTo>
                  <a:pt x="5029200" y="1600200"/>
                </a:lnTo>
                <a:lnTo>
                  <a:pt x="3763108" y="1600200"/>
                </a:lnTo>
                <a:lnTo>
                  <a:pt x="3763108" y="2514600"/>
                </a:lnTo>
                <a:lnTo>
                  <a:pt x="5029200" y="2514600"/>
                </a:lnTo>
                <a:lnTo>
                  <a:pt x="5029200" y="4114798"/>
                </a:lnTo>
                <a:lnTo>
                  <a:pt x="0" y="4114798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67275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BA6B3D-C364-1FE9-236F-E4AEAA9D549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443" y="1828397"/>
            <a:ext cx="5027888" cy="4343400"/>
          </a:xfrm>
        </p:spPr>
        <p:txBody>
          <a:bodyPr rIns="457200">
            <a:normAutofit/>
          </a:bodyPr>
          <a:lstStyle>
            <a:lvl1pPr marL="0" indent="0">
              <a:lnSpc>
                <a:spcPct val="150000"/>
              </a:lnSpc>
              <a:buNone/>
              <a:defRPr sz="1999">
                <a:solidFill>
                  <a:srgbClr val="6C7986"/>
                </a:solidFill>
              </a:defRPr>
            </a:lvl1pPr>
            <a:lvl2pPr>
              <a:lnSpc>
                <a:spcPct val="150000"/>
              </a:lnSpc>
              <a:buClr>
                <a:schemeClr val="tx1"/>
              </a:buClr>
              <a:defRPr sz="1999">
                <a:solidFill>
                  <a:srgbClr val="6C7986"/>
                </a:solidFill>
              </a:defRPr>
            </a:lvl2pPr>
            <a:lvl3pPr>
              <a:lnSpc>
                <a:spcPct val="150000"/>
              </a:lnSpc>
              <a:buClr>
                <a:schemeClr val="tx1"/>
              </a:buClr>
              <a:defRPr sz="1999">
                <a:solidFill>
                  <a:srgbClr val="6C7986"/>
                </a:solidFill>
              </a:defRPr>
            </a:lvl3pPr>
            <a:lvl4pPr>
              <a:lnSpc>
                <a:spcPct val="150000"/>
              </a:lnSpc>
              <a:defRPr>
                <a:solidFill>
                  <a:srgbClr val="6C7986"/>
                </a:solidFill>
              </a:defRPr>
            </a:lvl4pPr>
            <a:lvl5pPr>
              <a:lnSpc>
                <a:spcPct val="150000"/>
              </a:lnSpc>
              <a:defRPr>
                <a:solidFill>
                  <a:srgbClr val="6C7986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4ECC34-7ECD-4AB3-D7FE-2A5776FF43B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094414" y="1828398"/>
            <a:ext cx="5027890" cy="4343401"/>
          </a:xfrm>
        </p:spPr>
        <p:txBody>
          <a:bodyPr lIns="0" rIns="457200">
            <a:normAutofit/>
          </a:bodyPr>
          <a:lstStyle>
            <a:lvl1pPr marL="0" indent="0">
              <a:lnSpc>
                <a:spcPct val="150000"/>
              </a:lnSpc>
              <a:buNone/>
              <a:defRPr sz="1999">
                <a:solidFill>
                  <a:srgbClr val="6C7986"/>
                </a:solidFill>
              </a:defRPr>
            </a:lvl1pPr>
            <a:lvl2pPr>
              <a:lnSpc>
                <a:spcPct val="150000"/>
              </a:lnSpc>
              <a:buClr>
                <a:schemeClr val="tx1"/>
              </a:buClr>
              <a:defRPr sz="1999">
                <a:solidFill>
                  <a:srgbClr val="6C7986"/>
                </a:solidFill>
              </a:defRPr>
            </a:lvl2pPr>
            <a:lvl3pPr>
              <a:lnSpc>
                <a:spcPct val="150000"/>
              </a:lnSpc>
              <a:buClr>
                <a:schemeClr val="tx1"/>
              </a:buClr>
              <a:defRPr sz="1999">
                <a:solidFill>
                  <a:srgbClr val="6C7986"/>
                </a:solidFill>
              </a:defRPr>
            </a:lvl3pPr>
            <a:lvl4pPr>
              <a:lnSpc>
                <a:spcPct val="150000"/>
              </a:lnSpc>
              <a:defRPr>
                <a:solidFill>
                  <a:srgbClr val="6C7986"/>
                </a:solidFill>
              </a:defRPr>
            </a:lvl4pPr>
            <a:lvl5pPr>
              <a:lnSpc>
                <a:spcPct val="150000"/>
              </a:lnSpc>
              <a:defRPr>
                <a:solidFill>
                  <a:srgbClr val="6C7986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81E5D2FE-953C-0A7B-0A52-FBF71473B2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85E091-FF7D-40E3-D009-34E5398CA4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</p:spPr>
        <p:txBody>
          <a:bodyPr vert="horz" lIns="0" tIns="45720" rIns="0" bIns="91440" rtlCol="0" anchor="ctr">
            <a:normAutofit/>
          </a:bodyPr>
          <a:lstStyle>
            <a:lvl1pPr>
              <a:defRPr>
                <a:solidFill>
                  <a:srgbClr val="311E57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607106334"/>
      </p:ext>
    </p:extLst>
  </p:cSld>
  <p:clrMapOvr>
    <a:masterClrMapping/>
  </p:clrMapOvr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/60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B20C155-FD1C-B060-A980-2BFF9E3F1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1828800"/>
            <a:ext cx="3656648" cy="1375954"/>
          </a:xfrm>
          <a:prstGeom prst="rect">
            <a:avLst/>
          </a:prstGeom>
        </p:spPr>
        <p:txBody>
          <a:bodyPr wrap="square" bIns="91440" anchor="b">
            <a:noAutofit/>
          </a:bodyPr>
          <a:lstStyle>
            <a:lvl1pPr>
              <a:defRPr sz="3199"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71751A4-B1D8-A87A-B1E5-F6A8280550C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3200400"/>
            <a:ext cx="3656648" cy="2971800"/>
          </a:xfrm>
        </p:spPr>
        <p:txBody>
          <a:bodyPr wrap="square" tIns="182880"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4395D7-8B10-5A42-EBA2-8FC2A56FFC03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5180251" y="3200402"/>
            <a:ext cx="6399133" cy="2971799"/>
          </a:xfrm>
        </p:spPr>
        <p:txBody>
          <a:bodyPr wrap="square" tIns="182880"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0BED70B-51D6-025C-A37B-EB786B8416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80251" y="1828800"/>
            <a:ext cx="6399133" cy="1371600"/>
          </a:xfrm>
        </p:spPr>
        <p:txBody>
          <a:bodyPr wrap="square" bIns="91440" anchor="b">
            <a:noAutofit/>
          </a:bodyPr>
          <a:lstStyle>
            <a:lvl1pPr marL="0" indent="0">
              <a:buNone/>
              <a:defRPr sz="3199" b="1" i="0">
                <a:solidFill>
                  <a:srgbClr val="311E57"/>
                </a:solidFill>
                <a:latin typeface="+mj-lt"/>
                <a:ea typeface="Inter" panose="02000503000000020004" pitchFamily="2" charset="0"/>
                <a:cs typeface="Arial" panose="020B0604020202020204" pitchFamily="34" charset="0"/>
              </a:defRPr>
            </a:lvl1pPr>
            <a:lvl2pPr marL="457063" indent="0">
              <a:buNone/>
              <a:defRPr sz="3199"/>
            </a:lvl2pPr>
            <a:lvl3pPr>
              <a:defRPr sz="3199"/>
            </a:lvl3pPr>
            <a:lvl4pPr>
              <a:defRPr sz="3199"/>
            </a:lvl4pPr>
            <a:lvl5pPr>
              <a:defRPr sz="3199"/>
            </a:lvl5pPr>
          </a:lstStyle>
          <a:p>
            <a:pPr lvl="0"/>
            <a:r>
              <a:rPr lang="en-US"/>
              <a:t>Secondary headline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E3525D85-367F-F3DE-B5A7-69825AFC293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3656648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AB66786-737E-4A31-F590-2F63627FF65A}"/>
              </a:ext>
            </a:extLst>
          </p:cNvPr>
          <p:cNvCxnSpPr/>
          <p:nvPr userDrawn="1"/>
        </p:nvCxnSpPr>
        <p:spPr>
          <a:xfrm>
            <a:off x="4726377" y="0"/>
            <a:ext cx="0" cy="640080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310971"/>
      </p:ext>
    </p:extLst>
  </p:cSld>
  <p:clrMapOvr>
    <a:masterClrMapping/>
  </p:clrMapOvr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/60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B5AF88-9749-7103-9DC5-21C2776DA9EC}"/>
              </a:ext>
            </a:extLst>
          </p:cNvPr>
          <p:cNvSpPr/>
          <p:nvPr userDrawn="1"/>
        </p:nvSpPr>
        <p:spPr>
          <a:xfrm>
            <a:off x="4731808" y="0"/>
            <a:ext cx="7457017" cy="6400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D08C3D2-5135-590D-51DE-54F8BC83B6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886935"/>
            <a:ext cx="3648010" cy="914400"/>
          </a:xfrm>
          <a:prstGeom prst="rect">
            <a:avLst/>
          </a:prstGeom>
        </p:spPr>
        <p:txBody>
          <a:bodyPr rIns="0" anchor="b">
            <a:noAutofit/>
          </a:bodyPr>
          <a:lstStyle>
            <a:lvl1pPr>
              <a:defRPr sz="3199"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628E47D-15EC-92BE-0B70-6FB38713010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828802"/>
            <a:ext cx="3656648" cy="4343399"/>
          </a:xfrm>
        </p:spPr>
        <p:txBody>
          <a:bodyPr tIns="91440" rIns="0"/>
          <a:lstStyle>
            <a:lvl1pPr marL="0" indent="0"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AA89083E-5099-C47B-C280-D0BCD02FC55D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5642410" y="4572000"/>
            <a:ext cx="2285405" cy="1600200"/>
          </a:xfrm>
        </p:spPr>
        <p:txBody>
          <a:bodyPr tIns="91440" rIns="0">
            <a:normAutofit/>
          </a:bodyPr>
          <a:lstStyle>
            <a:lvl1pPr marL="0" indent="0" algn="l">
              <a:buNone/>
              <a:defRPr sz="1200" b="0" i="0">
                <a:solidFill>
                  <a:srgbClr val="6C7986"/>
                </a:solidFill>
                <a:latin typeface="+mn-lt"/>
                <a:ea typeface="Inter Light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A6045B56-7370-6E29-9C4C-C8F532D6162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3656648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B295C7C5-3B28-4F61-59C0-5D0A3FFA1F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42410" y="3879161"/>
            <a:ext cx="2285405" cy="68421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36A615B-3E5C-0542-7E2C-C451EFA0E5E9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8382718" y="4582064"/>
            <a:ext cx="2285405" cy="1600200"/>
          </a:xfrm>
        </p:spPr>
        <p:txBody>
          <a:bodyPr tIns="91440" rIns="0">
            <a:normAutofit/>
          </a:bodyPr>
          <a:lstStyle>
            <a:lvl1pPr marL="0" indent="0" algn="l">
              <a:buNone/>
              <a:defRPr sz="1200" b="0" i="0">
                <a:solidFill>
                  <a:srgbClr val="6C7986"/>
                </a:solidFill>
                <a:latin typeface="+mn-lt"/>
                <a:ea typeface="Inter Light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00901434-F099-3B83-39FA-FCDFDD83CEF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2718" y="3897852"/>
            <a:ext cx="2285405" cy="68421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585B8D5-5FCB-86AC-17F6-3594CB6B9C04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8382718" y="1827213"/>
            <a:ext cx="2285405" cy="1600200"/>
          </a:xfrm>
        </p:spPr>
        <p:txBody>
          <a:bodyPr tIns="91440" rIns="0">
            <a:normAutofit/>
          </a:bodyPr>
          <a:lstStyle>
            <a:lvl1pPr marL="0" indent="0" algn="l">
              <a:buNone/>
              <a:defRPr sz="1200" b="0" i="0">
                <a:solidFill>
                  <a:srgbClr val="6C7986"/>
                </a:solidFill>
                <a:latin typeface="+mn-lt"/>
                <a:ea typeface="Inter Light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807EC7F-34E0-BE73-9F5A-6D0B68CC5EA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718" y="1143001"/>
            <a:ext cx="2285405" cy="68421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1690564-075B-1429-DC2F-083446BF7124}"/>
              </a:ext>
            </a:extLst>
          </p:cNvPr>
          <p:cNvSpPr>
            <a:spLocks noGrp="1"/>
          </p:cNvSpPr>
          <p:nvPr>
            <p:ph sz="half" idx="33" hasCustomPrompt="1"/>
          </p:nvPr>
        </p:nvSpPr>
        <p:spPr>
          <a:xfrm>
            <a:off x="5642410" y="1827213"/>
            <a:ext cx="2285405" cy="1600200"/>
          </a:xfrm>
        </p:spPr>
        <p:txBody>
          <a:bodyPr tIns="91440" rIns="0">
            <a:normAutofit/>
          </a:bodyPr>
          <a:lstStyle>
            <a:lvl1pPr marL="0" indent="0" algn="l">
              <a:buNone/>
              <a:defRPr sz="1200" b="0" i="0">
                <a:solidFill>
                  <a:srgbClr val="6C7986"/>
                </a:solidFill>
                <a:latin typeface="+mn-lt"/>
                <a:ea typeface="Inter Light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F6534364-13C1-6169-B288-59E85D0904B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42410" y="1144588"/>
            <a:ext cx="2285405" cy="68421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397404208"/>
      </p:ext>
    </p:extLst>
  </p:cSld>
  <p:clrMapOvr>
    <a:masterClrMapping/>
  </p:clrMapOvr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Examp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8F4D006-5C88-424D-34FF-5FC9562C8757}"/>
              </a:ext>
            </a:extLst>
          </p:cNvPr>
          <p:cNvSpPr/>
          <p:nvPr userDrawn="1"/>
        </p:nvSpPr>
        <p:spPr>
          <a:xfrm>
            <a:off x="6094411" y="0"/>
            <a:ext cx="6094413" cy="6400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BD4ED-BD8C-FF18-CB00-882DD8F787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2" y="685800"/>
            <a:ext cx="5006947" cy="11430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199"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Solution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5F95E-B8E3-DFB2-C17E-5E9BDA9891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51494" y="685800"/>
            <a:ext cx="5027890" cy="5029200"/>
          </a:xfrm>
        </p:spPr>
        <p:txBody>
          <a:bodyPr anchor="t">
            <a:normAutofit/>
          </a:bodyPr>
          <a:lstStyle>
            <a:lvl1pPr marL="0" indent="0" algn="ctr">
              <a:buNone/>
              <a:defRPr sz="2399">
                <a:solidFill>
                  <a:schemeClr val="tx1"/>
                </a:solidFill>
              </a:defRPr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Screenshot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B63F6-88C2-FB0D-1529-052323F830B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828800"/>
            <a:ext cx="4989800" cy="4343400"/>
          </a:xfrm>
        </p:spPr>
        <p:txBody>
          <a:bodyPr tIns="182880"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D20E3B10-03A0-6437-7B5D-3FA6C83754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989800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 or “Solution”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D0FB232-11D1-B904-47D6-568CFE2D2B23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6551494" y="5715000"/>
            <a:ext cx="5027890" cy="457200"/>
          </a:xfrm>
        </p:spPr>
        <p:txBody>
          <a:bodyPr tIns="0" bIns="0" anchor="ctr">
            <a:normAutofit/>
          </a:bodyPr>
          <a:lstStyle>
            <a:lvl1pPr marL="0" indent="0" algn="ctr">
              <a:buNone/>
              <a:defRPr sz="1200">
                <a:solidFill>
                  <a:srgbClr val="758390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91360460"/>
      </p:ext>
    </p:extLst>
  </p:cSld>
  <p:clrMapOvr>
    <a:masterClrMapping/>
  </p:clrMapOvr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Examp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A76B085-B3BA-8A85-564E-43CF36F41E32}"/>
              </a:ext>
            </a:extLst>
          </p:cNvPr>
          <p:cNvSpPr/>
          <p:nvPr userDrawn="1"/>
        </p:nvSpPr>
        <p:spPr>
          <a:xfrm>
            <a:off x="4266089" y="0"/>
            <a:ext cx="7922736" cy="6400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BD4ED-BD8C-FF18-CB00-882DD8F787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2" y="685800"/>
            <a:ext cx="3210562" cy="11430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399"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Solution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5F95E-B8E3-DFB2-C17E-5E9BDA9891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3170" y="342900"/>
            <a:ext cx="4113728" cy="5029200"/>
          </a:xfrm>
        </p:spPr>
        <p:txBody>
          <a:bodyPr anchor="t">
            <a:normAutofit/>
          </a:bodyPr>
          <a:lstStyle>
            <a:lvl1pPr marL="0" indent="0" algn="ctr">
              <a:buNone/>
              <a:defRPr sz="2399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Screenshot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B63F6-88C2-FB0D-1529-052323F830B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828800"/>
            <a:ext cx="3199567" cy="4343400"/>
          </a:xfrm>
        </p:spPr>
        <p:txBody>
          <a:bodyPr tIns="182880"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D20E3B10-03A0-6437-7B5D-3FA6C83754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3199567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 or “Case Study”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F7811FE-2F23-41D3-BE1A-C162F29CB5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465655" y="1143000"/>
            <a:ext cx="4113728" cy="5029200"/>
          </a:xfrm>
        </p:spPr>
        <p:txBody>
          <a:bodyPr anchor="t">
            <a:normAutofit/>
          </a:bodyPr>
          <a:lstStyle>
            <a:lvl1pPr marL="0" indent="0" algn="ctr">
              <a:buNone/>
              <a:defRPr sz="2399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Screenshot</a:t>
            </a:r>
          </a:p>
        </p:txBody>
      </p:sp>
    </p:spTree>
    <p:extLst>
      <p:ext uri="{BB962C8B-B14F-4D97-AF65-F5344CB8AC3E}">
        <p14:creationId xmlns:p14="http://schemas.microsoft.com/office/powerpoint/2010/main" val="933240920"/>
      </p:ext>
    </p:extLst>
  </p:cSld>
  <p:clrMapOvr>
    <a:masterClrMapping/>
  </p:clrMapOvr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Examp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A76B085-B3BA-8A85-564E-43CF36F41E32}"/>
              </a:ext>
            </a:extLst>
          </p:cNvPr>
          <p:cNvSpPr/>
          <p:nvPr userDrawn="1"/>
        </p:nvSpPr>
        <p:spPr>
          <a:xfrm>
            <a:off x="4266089" y="0"/>
            <a:ext cx="7922736" cy="6400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BD4ED-BD8C-FF18-CB00-882DD8F787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2" y="685800"/>
            <a:ext cx="3210562" cy="11430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399"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Solution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5F95E-B8E3-DFB2-C17E-5E9BDA9891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1508" y="416052"/>
            <a:ext cx="3201229" cy="3913632"/>
          </a:xfrm>
        </p:spPr>
        <p:txBody>
          <a:bodyPr anchor="t">
            <a:normAutofit/>
          </a:bodyPr>
          <a:lstStyle>
            <a:lvl1pPr marL="0" indent="0" algn="ctr">
              <a:buNone/>
              <a:defRPr sz="2399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Screenshot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B63F6-88C2-FB0D-1529-052323F830B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828800"/>
            <a:ext cx="3199567" cy="4343400"/>
          </a:xfrm>
        </p:spPr>
        <p:txBody>
          <a:bodyPr tIns="182880"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D20E3B10-03A0-6437-7B5D-3FA6C83754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3199567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 or “Case Study”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F7811FE-2F23-41D3-BE1A-C162F29CB5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8381480" y="1344168"/>
            <a:ext cx="3201229" cy="3913632"/>
          </a:xfrm>
        </p:spPr>
        <p:txBody>
          <a:bodyPr anchor="t">
            <a:normAutofit/>
          </a:bodyPr>
          <a:lstStyle>
            <a:lvl1pPr marL="0" indent="0" algn="ctr">
              <a:buNone/>
              <a:defRPr sz="2399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Screenshot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B87FC12-2434-E710-FD7D-6E263DE35C3E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6092750" y="2258568"/>
            <a:ext cx="3201229" cy="3913632"/>
          </a:xfrm>
        </p:spPr>
        <p:txBody>
          <a:bodyPr anchor="t">
            <a:normAutofit/>
          </a:bodyPr>
          <a:lstStyle>
            <a:lvl1pPr marL="0" indent="0" algn="ctr">
              <a:buNone/>
              <a:defRPr sz="2399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Screenshot</a:t>
            </a:r>
          </a:p>
        </p:txBody>
      </p:sp>
    </p:spTree>
    <p:extLst>
      <p:ext uri="{BB962C8B-B14F-4D97-AF65-F5344CB8AC3E}">
        <p14:creationId xmlns:p14="http://schemas.microsoft.com/office/powerpoint/2010/main" val="2045807149"/>
      </p:ext>
    </p:extLst>
  </p:cSld>
  <p:clrMapOvr>
    <a:masterClrMapping/>
  </p:clrMapOvr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/33/33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7127C-721B-CCDA-2023-F8084BA6DBD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441" y="1828801"/>
            <a:ext cx="3199567" cy="4343400"/>
          </a:xfrm>
        </p:spPr>
        <p:txBody>
          <a:bodyPr tIns="182880" rIns="457200">
            <a:norm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None/>
              <a:defRPr sz="1799">
                <a:solidFill>
                  <a:srgbClr val="6C7986"/>
                </a:solidFill>
              </a:defRPr>
            </a:lvl1pPr>
            <a:lvl2pPr>
              <a:lnSpc>
                <a:spcPct val="150000"/>
              </a:lnSpc>
              <a:buClr>
                <a:schemeClr val="tx1"/>
              </a:buClr>
              <a:defRPr sz="1799">
                <a:solidFill>
                  <a:srgbClr val="6C7986"/>
                </a:solidFill>
              </a:defRPr>
            </a:lvl2pPr>
            <a:lvl3pPr>
              <a:lnSpc>
                <a:spcPct val="150000"/>
              </a:lnSpc>
              <a:buClr>
                <a:schemeClr val="tx1"/>
              </a:buClr>
              <a:defRPr sz="1799">
                <a:solidFill>
                  <a:srgbClr val="6C7986"/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rgbClr val="6C7986"/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rgbClr val="6C7986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AABFA31-2DEE-84C9-2C99-FAC12662D21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266089" y="1828800"/>
            <a:ext cx="3199567" cy="4343400"/>
          </a:xfrm>
        </p:spPr>
        <p:txBody>
          <a:bodyPr tIns="182880" rIns="457200">
            <a:norm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None/>
              <a:defRPr sz="1799">
                <a:solidFill>
                  <a:srgbClr val="6C7986"/>
                </a:solidFill>
              </a:defRPr>
            </a:lvl1pPr>
            <a:lvl2pPr>
              <a:lnSpc>
                <a:spcPct val="150000"/>
              </a:lnSpc>
              <a:buClr>
                <a:schemeClr val="tx1"/>
              </a:buClr>
              <a:defRPr sz="1799">
                <a:solidFill>
                  <a:srgbClr val="6C7986"/>
                </a:solidFill>
              </a:defRPr>
            </a:lvl2pPr>
            <a:lvl3pPr>
              <a:lnSpc>
                <a:spcPct val="150000"/>
              </a:lnSpc>
              <a:buClr>
                <a:schemeClr val="tx1"/>
              </a:buClr>
              <a:defRPr sz="1799">
                <a:solidFill>
                  <a:srgbClr val="6C7986"/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rgbClr val="6C7986"/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rgbClr val="6C7986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6618D14-9371-1751-FBEC-021E37A5109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22736" y="1828801"/>
            <a:ext cx="3199568" cy="4343400"/>
          </a:xfrm>
        </p:spPr>
        <p:txBody>
          <a:bodyPr lIns="0" tIns="182880" rIns="457200">
            <a:norm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None/>
              <a:defRPr sz="1799">
                <a:solidFill>
                  <a:srgbClr val="6C7986"/>
                </a:solidFill>
              </a:defRPr>
            </a:lvl1pPr>
            <a:lvl2pPr>
              <a:lnSpc>
                <a:spcPct val="150000"/>
              </a:lnSpc>
              <a:buClr>
                <a:schemeClr val="tx1"/>
              </a:buClr>
              <a:defRPr sz="1799">
                <a:solidFill>
                  <a:srgbClr val="6C7986"/>
                </a:solidFill>
              </a:defRPr>
            </a:lvl2pPr>
            <a:lvl3pPr>
              <a:lnSpc>
                <a:spcPct val="150000"/>
              </a:lnSpc>
              <a:buClr>
                <a:schemeClr val="tx1"/>
              </a:buClr>
              <a:defRPr sz="1799">
                <a:solidFill>
                  <a:srgbClr val="6C7986"/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rgbClr val="6C7986"/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rgbClr val="6C7986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4308046-261E-9EEE-60E0-ADE7B37B38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-1"/>
            <a:ext cx="4570809" cy="685801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E2A2BBC9-EBCE-DB4C-0EF0-44D360C1DE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</p:spPr>
        <p:txBody>
          <a:bodyPr vert="horz" lIns="0" tIns="45720" rIns="0" bIns="91440" rtlCol="0" anchor="ctr">
            <a:normAutofit/>
          </a:bodyPr>
          <a:lstStyle>
            <a:lvl1pPr>
              <a:defRPr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492066189"/>
      </p:ext>
    </p:extLst>
  </p:cSld>
  <p:clrMapOvr>
    <a:masterClrMapping/>
  </p:clrMapOvr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/33/33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275FA81-DA84-2DD0-48B8-0A398FE650D8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609443" y="2514598"/>
            <a:ext cx="3199566" cy="3657603"/>
          </a:xfrm>
        </p:spPr>
        <p:txBody>
          <a:bodyPr tIns="91440" rIns="45720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rgbClr val="6C7986"/>
                </a:solidFill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E843A2C-3048-C462-DCF5-6EE52656FAEE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266088" y="2513709"/>
            <a:ext cx="3199569" cy="3658935"/>
          </a:xfrm>
        </p:spPr>
        <p:txBody>
          <a:bodyPr tIns="91440" rIns="45720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rgbClr val="6C7986"/>
                </a:solidFill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7023F81-2024-DD4F-5D2B-8E44905721D0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7922736" y="2514153"/>
            <a:ext cx="3199568" cy="3658935"/>
          </a:xfrm>
        </p:spPr>
        <p:txBody>
          <a:bodyPr tIns="91440" rIns="457200">
            <a:normAutofit/>
          </a:bodyPr>
          <a:lstStyle>
            <a:lvl1pPr marL="0" indent="0" algn="l">
              <a:lnSpc>
                <a:spcPct val="150000"/>
              </a:lnSpc>
              <a:buNone/>
              <a:defRPr lang="en-US" sz="1400" b="0" i="0" kern="1200" dirty="0">
                <a:solidFill>
                  <a:srgbClr val="6C7986"/>
                </a:solidFill>
                <a:latin typeface="+mn-lt"/>
                <a:ea typeface="Inter" panose="02000503000000020004" pitchFamily="2" charset="0"/>
                <a:cs typeface="Arial" panose="020B0604020202020204" pitchFamily="34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54F6E22B-075E-4CDA-4BF8-9A1858B549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94CF8E17-5F19-7BA6-D67E-7F2497F0B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</p:spPr>
        <p:txBody>
          <a:bodyPr vert="horz" lIns="0" tIns="45720" rIns="0" bIns="91440" rtlCol="0" anchor="ctr">
            <a:normAutofit/>
          </a:bodyPr>
          <a:lstStyle>
            <a:lvl1pPr>
              <a:defRPr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3DD8232-105E-5FAB-6092-B93AF758E4C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441" y="1830388"/>
            <a:ext cx="3199567" cy="68421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E820FD1-2A54-4D7C-6213-00F553F3A9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6090" y="1828801"/>
            <a:ext cx="3199567" cy="68421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666DB54-D9FC-761D-06AE-6401E5273D7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22735" y="1828800"/>
            <a:ext cx="3199567" cy="68421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3796799"/>
      </p:ext>
    </p:extLst>
  </p:cSld>
  <p:clrMapOvr>
    <a:masterClrMapping/>
  </p:clrMapOvr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/33/33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1A9F330-27C0-C87A-D420-CB1EAC8587B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438" y="205740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D93F853-5103-C18D-B882-407EED5EBB3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275513" y="205740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8D89E5A-D22E-B828-B6DB-AC21F14F58A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932161" y="205740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275FA81-DA84-2DD0-48B8-0A398FE650D8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609438" y="3429000"/>
            <a:ext cx="3199571" cy="2743738"/>
          </a:xfrm>
        </p:spPr>
        <p:txBody>
          <a:bodyPr tIns="91440" rIns="45720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rgbClr val="6C7986"/>
                </a:solidFill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E843A2C-3048-C462-DCF5-6EE52656FAEE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266089" y="3428462"/>
            <a:ext cx="3199567" cy="2743738"/>
          </a:xfrm>
        </p:spPr>
        <p:txBody>
          <a:bodyPr tIns="91440" rIns="45720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rgbClr val="6C7986"/>
                </a:solidFill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7023F81-2024-DD4F-5D2B-8E44905721D0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7922736" y="3429001"/>
            <a:ext cx="3199567" cy="2742688"/>
          </a:xfrm>
        </p:spPr>
        <p:txBody>
          <a:bodyPr tIns="91440" rIns="45720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rgbClr val="6C7986"/>
                </a:solidFill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F1A66EAC-E479-CCAB-A925-29824DE3F0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38" y="685800"/>
            <a:ext cx="10969943" cy="1143000"/>
          </a:xfrm>
          <a:prstGeom prst="rect">
            <a:avLst/>
          </a:prstGeom>
        </p:spPr>
        <p:txBody>
          <a:bodyPr vert="horz" lIns="0" tIns="45720" rIns="0" bIns="91440" rtlCol="0" anchor="ctr">
            <a:normAutofit/>
          </a:bodyPr>
          <a:lstStyle>
            <a:lvl1pPr>
              <a:defRPr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FE05806E-0451-A9DF-3786-ADA221969D4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438" y="2744249"/>
            <a:ext cx="3199567" cy="6858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282AC46-72E0-09A1-265D-16D21A8B5CF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5514" y="2742662"/>
            <a:ext cx="3190141" cy="6858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4F7B65D6-0B92-B76E-2D24-001A3D5F0AE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32160" y="2742661"/>
            <a:ext cx="3199567" cy="6858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FBBEEBD-3510-8F8D-C3FE-F4936205FA2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438" y="1"/>
            <a:ext cx="4570811" cy="685800"/>
          </a:xfrm>
        </p:spPr>
        <p:txBody>
          <a:bodyPr bIns="0"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305589991"/>
      </p:ext>
    </p:extLst>
  </p:cSld>
  <p:clrMapOvr>
    <a:masterClrMapping/>
  </p:clrMapOvr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/33/33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EC1D0B-9AB4-7C02-0D26-155655F57E02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723170" y="685800"/>
            <a:ext cx="7451068" cy="2743200"/>
          </a:xfrm>
          <a:solidFill>
            <a:schemeClr val="tx1"/>
          </a:solidFill>
        </p:spPr>
        <p:txBody>
          <a:bodyPr anchor="t"/>
          <a:lstStyle>
            <a:lvl1pPr marL="0" indent="0" algn="ctr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D08C3D2-5135-590D-51DE-54F8BC83B6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914400"/>
            <a:ext cx="3656648" cy="914400"/>
          </a:xfrm>
          <a:prstGeom prst="rect">
            <a:avLst/>
          </a:prstGeom>
        </p:spPr>
        <p:txBody>
          <a:bodyPr rIns="0" anchor="b">
            <a:noAutofit/>
          </a:bodyPr>
          <a:lstStyle>
            <a:lvl1pPr>
              <a:defRPr sz="3199"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628E47D-15EC-92BE-0B70-6FB38713010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828802"/>
            <a:ext cx="3656648" cy="1371599"/>
          </a:xfrm>
        </p:spPr>
        <p:txBody>
          <a:bodyPr tIns="91440" rIns="0"/>
          <a:lstStyle>
            <a:lvl1pPr marL="0" indent="0"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96E38C9-B8F2-3F12-4113-25D69EC1F33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8866" y="3889970"/>
            <a:ext cx="685621" cy="685800"/>
          </a:xfrm>
        </p:spPr>
        <p:txBody>
          <a:bodyPr anchor="t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DC3A462-0743-499C-6950-86D6BEEDB054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1514212" y="4572001"/>
            <a:ext cx="2294796" cy="1600200"/>
          </a:xfrm>
        </p:spPr>
        <p:txBody>
          <a:bodyPr tIns="91440" rIns="0">
            <a:normAutofit/>
          </a:bodyPr>
          <a:lstStyle>
            <a:lvl1pPr marL="0" indent="0" algn="l">
              <a:lnSpc>
                <a:spcPct val="150000"/>
              </a:lnSpc>
              <a:buNone/>
              <a:defRPr sz="1200" b="0" i="0">
                <a:solidFill>
                  <a:srgbClr val="6C7986"/>
                </a:solidFill>
                <a:latin typeface="+mn-lt"/>
                <a:ea typeface="Inter Light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727E7D8D-4ECA-764D-B171-44B14C81D0E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275513" y="3889970"/>
            <a:ext cx="685621" cy="685800"/>
          </a:xfrm>
        </p:spPr>
        <p:txBody>
          <a:bodyPr anchor="t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AA89083E-5099-C47B-C280-D0BCD02FC55D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5177284" y="4572000"/>
            <a:ext cx="2294796" cy="1600200"/>
          </a:xfrm>
        </p:spPr>
        <p:txBody>
          <a:bodyPr tIns="91440" rIns="0">
            <a:normAutofit/>
          </a:bodyPr>
          <a:lstStyle>
            <a:lvl1pPr marL="0" indent="0" algn="l">
              <a:lnSpc>
                <a:spcPct val="150000"/>
              </a:lnSpc>
              <a:buNone/>
              <a:defRPr sz="1200" b="0" i="0">
                <a:solidFill>
                  <a:srgbClr val="6C7986"/>
                </a:solidFill>
                <a:latin typeface="+mn-lt"/>
                <a:ea typeface="Inter Light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37" name="Picture Placeholder 8">
            <a:extLst>
              <a:ext uri="{FF2B5EF4-FFF2-40B4-BE49-F238E27FC236}">
                <a16:creationId xmlns:a16="http://schemas.microsoft.com/office/drawing/2014/main" id="{52ED372A-AC62-0880-78F9-BFB81B95B0E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932457" y="3889970"/>
            <a:ext cx="685621" cy="685800"/>
          </a:xfrm>
        </p:spPr>
        <p:txBody>
          <a:bodyPr anchor="t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FC735E8F-8EDC-5FD8-B94C-5C9CFC0654ED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8849007" y="4572000"/>
            <a:ext cx="2273296" cy="1600200"/>
          </a:xfrm>
        </p:spPr>
        <p:txBody>
          <a:bodyPr tIns="91440" rIns="0">
            <a:normAutofit/>
          </a:bodyPr>
          <a:lstStyle>
            <a:lvl1pPr marL="0" indent="0" algn="l">
              <a:lnSpc>
                <a:spcPct val="150000"/>
              </a:lnSpc>
              <a:buNone/>
              <a:defRPr sz="1200" b="0" i="0">
                <a:solidFill>
                  <a:srgbClr val="6C7986"/>
                </a:solidFill>
                <a:latin typeface="+mn-lt"/>
                <a:ea typeface="Inter Light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A6045B56-7370-6E29-9C4C-C8F532D6162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3656648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B1D6DE4-95DD-7048-65FD-34904CFE00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14211" y="3886201"/>
            <a:ext cx="2285405" cy="68421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B295C7C5-3B28-4F61-59C0-5D0A3FFA1F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7283" y="3887788"/>
            <a:ext cx="2291829" cy="68421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9D53000-2DFA-044F-B957-8EAF74BF7A1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49007" y="3887788"/>
            <a:ext cx="2282437" cy="68421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39567280"/>
      </p:ext>
    </p:extLst>
  </p:cSld>
  <p:clrMapOvr>
    <a:masterClrMapping/>
  </p:clrMapOvr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/33/33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57C3212C-57F2-C315-4408-0F5A22E52F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F1A66EAC-E479-CCAB-A925-29824DE3F0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</p:spPr>
        <p:txBody>
          <a:bodyPr vert="horz" lIns="0" tIns="45720" rIns="0" bIns="91440" rtlCol="0" anchor="ctr">
            <a:normAutofit/>
          </a:bodyPr>
          <a:lstStyle>
            <a:lvl1pPr>
              <a:defRPr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97512DF-AAE1-F5CC-F7E1-028E0A92B935}"/>
              </a:ext>
            </a:extLst>
          </p:cNvPr>
          <p:cNvSpPr>
            <a:spLocks noChangeAspect="1"/>
          </p:cNvSpPr>
          <p:nvPr userDrawn="1"/>
        </p:nvSpPr>
        <p:spPr>
          <a:xfrm>
            <a:off x="1295063" y="2743200"/>
            <a:ext cx="1371243" cy="13716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/>
              <a:t>s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573EC826-2664-2D7D-18DF-313DD1B22A82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1522487" y="2970683"/>
            <a:ext cx="916395" cy="916634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124E82B6-310E-7808-42D5-0E843B158652}"/>
              </a:ext>
            </a:extLst>
          </p:cNvPr>
          <p:cNvSpPr>
            <a:spLocks noGrp="1" noChangeAspect="1"/>
          </p:cNvSpPr>
          <p:nvPr>
            <p:ph type="body" sz="quarter" idx="31" hasCustomPrompt="1"/>
          </p:nvPr>
        </p:nvSpPr>
        <p:spPr>
          <a:xfrm>
            <a:off x="614297" y="4340729"/>
            <a:ext cx="2737631" cy="914399"/>
          </a:xfrm>
        </p:spPr>
        <p:txBody>
          <a:bodyPr tIns="0" b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999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44549829-AA36-8A12-792A-2BC6434CFA93}"/>
              </a:ext>
            </a:extLst>
          </p:cNvPr>
          <p:cNvSpPr>
            <a:spLocks noGrp="1" noChangeAspect="1"/>
          </p:cNvSpPr>
          <p:nvPr>
            <p:ph type="body" sz="quarter" idx="33" hasCustomPrompt="1"/>
          </p:nvPr>
        </p:nvSpPr>
        <p:spPr>
          <a:xfrm>
            <a:off x="4723170" y="4340729"/>
            <a:ext cx="2742486" cy="914399"/>
          </a:xfrm>
        </p:spPr>
        <p:txBody>
          <a:bodyPr tIns="0" b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999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DB7E7BD-7743-0FBE-9B09-DEE08A3997F8}"/>
              </a:ext>
            </a:extLst>
          </p:cNvPr>
          <p:cNvSpPr>
            <a:spLocks noGrp="1" noChangeAspect="1"/>
          </p:cNvSpPr>
          <p:nvPr>
            <p:ph type="body" sz="quarter" idx="35" hasCustomPrompt="1"/>
          </p:nvPr>
        </p:nvSpPr>
        <p:spPr>
          <a:xfrm>
            <a:off x="8836898" y="4343401"/>
            <a:ext cx="2746128" cy="914399"/>
          </a:xfrm>
        </p:spPr>
        <p:txBody>
          <a:bodyPr tIns="0" b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999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F949D21-BD27-94ED-61E2-E91B41B0D3EA}"/>
              </a:ext>
            </a:extLst>
          </p:cNvPr>
          <p:cNvSpPr>
            <a:spLocks noChangeAspect="1"/>
          </p:cNvSpPr>
          <p:nvPr userDrawn="1"/>
        </p:nvSpPr>
        <p:spPr>
          <a:xfrm>
            <a:off x="5408791" y="2743200"/>
            <a:ext cx="1371243" cy="13716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/>
              <a:t>s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D76E2CB-FF39-77E2-5024-C2F75F049082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5636215" y="2970683"/>
            <a:ext cx="916395" cy="916634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0E3810-50D8-7E6B-80A8-79E523993E73}"/>
              </a:ext>
            </a:extLst>
          </p:cNvPr>
          <p:cNvSpPr>
            <a:spLocks noChangeAspect="1"/>
          </p:cNvSpPr>
          <p:nvPr userDrawn="1"/>
        </p:nvSpPr>
        <p:spPr>
          <a:xfrm>
            <a:off x="9522519" y="2743200"/>
            <a:ext cx="1371243" cy="13716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/>
              <a:t>s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BA99AA2-289B-0DB2-3029-451F4B3D1CE6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9749943" y="2970683"/>
            <a:ext cx="916395" cy="916634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0423771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Conten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912BE-977A-652A-9F27-40074DF9BF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441" y="1828801"/>
            <a:ext cx="5484971" cy="455579"/>
          </a:xfrm>
        </p:spPr>
        <p:txBody>
          <a:bodyPr rIns="457200" anchor="b"/>
          <a:lstStyle>
            <a:lvl1pPr marL="0" indent="0">
              <a:lnSpc>
                <a:spcPct val="100000"/>
              </a:lnSpc>
              <a:buNone/>
              <a:defRPr sz="2399" b="1">
                <a:solidFill>
                  <a:srgbClr val="311E57"/>
                </a:solidFill>
                <a:latin typeface="+mj-lt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Column heading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BA6B3D-C364-1FE9-236F-E4AEAA9D549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441" y="2286000"/>
            <a:ext cx="5027890" cy="3886200"/>
          </a:xfrm>
        </p:spPr>
        <p:txBody>
          <a:bodyPr tIns="182880" rIns="457200">
            <a:normAutofit/>
          </a:bodyPr>
          <a:lstStyle>
            <a:lvl1pPr marL="0" indent="0">
              <a:lnSpc>
                <a:spcPct val="150000"/>
              </a:lnSpc>
              <a:spcAft>
                <a:spcPts val="0"/>
              </a:spcAft>
              <a:buNone/>
              <a:defRPr sz="1999">
                <a:solidFill>
                  <a:srgbClr val="6C7986"/>
                </a:solidFill>
              </a:defRPr>
            </a:lvl1pPr>
            <a:lvl2pPr>
              <a:lnSpc>
                <a:spcPct val="150000"/>
              </a:lnSpc>
              <a:spcAft>
                <a:spcPts val="0"/>
              </a:spcAft>
              <a:buClr>
                <a:schemeClr val="tx1"/>
              </a:buClr>
              <a:defRPr sz="1999">
                <a:solidFill>
                  <a:srgbClr val="6C7986"/>
                </a:solidFill>
              </a:defRPr>
            </a:lvl2pPr>
            <a:lvl3pPr>
              <a:lnSpc>
                <a:spcPct val="150000"/>
              </a:lnSpc>
              <a:spcAft>
                <a:spcPts val="0"/>
              </a:spcAft>
              <a:buClr>
                <a:schemeClr val="tx1"/>
              </a:buClr>
              <a:defRPr sz="1999">
                <a:solidFill>
                  <a:srgbClr val="6C7986"/>
                </a:solidFill>
              </a:defRPr>
            </a:lvl3pPr>
            <a:lvl4pPr>
              <a:lnSpc>
                <a:spcPct val="150000"/>
              </a:lnSpc>
              <a:defRPr>
                <a:solidFill>
                  <a:srgbClr val="6C7986"/>
                </a:solidFill>
              </a:defRPr>
            </a:lvl4pPr>
            <a:lvl5pPr>
              <a:lnSpc>
                <a:spcPct val="150000"/>
              </a:lnSpc>
              <a:defRPr>
                <a:solidFill>
                  <a:srgbClr val="6C7986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DD970D-8E05-D046-0C8C-072B2A313AF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094413" y="1828800"/>
            <a:ext cx="5484971" cy="457200"/>
          </a:xfrm>
        </p:spPr>
        <p:txBody>
          <a:bodyPr lIns="0" rIns="457200" anchor="b"/>
          <a:lstStyle>
            <a:lvl1pPr marL="0" indent="0">
              <a:lnSpc>
                <a:spcPct val="100000"/>
              </a:lnSpc>
              <a:buNone/>
              <a:defRPr sz="2399" b="1">
                <a:solidFill>
                  <a:srgbClr val="311E57"/>
                </a:solidFill>
                <a:latin typeface="+mj-lt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Column heading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4ECC34-7ECD-4AB3-D7FE-2A5776FF43B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094413" y="2286000"/>
            <a:ext cx="5484971" cy="3886200"/>
          </a:xfrm>
        </p:spPr>
        <p:txBody>
          <a:bodyPr lIns="0" tIns="182880" rIns="457200">
            <a:normAutofit/>
          </a:bodyPr>
          <a:lstStyle>
            <a:lvl1pPr marL="0" indent="0">
              <a:lnSpc>
                <a:spcPct val="150000"/>
              </a:lnSpc>
              <a:spcAft>
                <a:spcPts val="0"/>
              </a:spcAft>
              <a:buNone/>
              <a:defRPr sz="1999">
                <a:solidFill>
                  <a:srgbClr val="6C7986"/>
                </a:solidFill>
              </a:defRPr>
            </a:lvl1pPr>
            <a:lvl2pPr>
              <a:lnSpc>
                <a:spcPct val="150000"/>
              </a:lnSpc>
              <a:spcAft>
                <a:spcPts val="0"/>
              </a:spcAft>
              <a:buClr>
                <a:schemeClr val="tx1"/>
              </a:buClr>
              <a:defRPr sz="1999">
                <a:solidFill>
                  <a:srgbClr val="6C7986"/>
                </a:solidFill>
              </a:defRPr>
            </a:lvl2pPr>
            <a:lvl3pPr>
              <a:lnSpc>
                <a:spcPct val="150000"/>
              </a:lnSpc>
              <a:spcAft>
                <a:spcPts val="0"/>
              </a:spcAft>
              <a:buClr>
                <a:schemeClr val="tx1"/>
              </a:buClr>
              <a:defRPr sz="1999">
                <a:solidFill>
                  <a:srgbClr val="6C7986"/>
                </a:solidFill>
              </a:defRPr>
            </a:lvl3pPr>
            <a:lvl4pPr>
              <a:lnSpc>
                <a:spcPct val="150000"/>
              </a:lnSpc>
              <a:defRPr>
                <a:solidFill>
                  <a:srgbClr val="6C7986"/>
                </a:solidFill>
              </a:defRPr>
            </a:lvl4pPr>
            <a:lvl5pPr>
              <a:lnSpc>
                <a:spcPct val="150000"/>
              </a:lnSpc>
              <a:defRPr>
                <a:solidFill>
                  <a:srgbClr val="6C7986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40CF27D9-C4AD-CD11-1522-B0C2065040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64455F-B3E1-548E-2250-66B12267B7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</p:spPr>
        <p:txBody>
          <a:bodyPr vert="horz" lIns="0" tIns="45720" rIns="0" bIns="91440" rtlCol="0" anchor="ctr">
            <a:normAutofit/>
          </a:bodyPr>
          <a:lstStyle>
            <a:lvl1pPr>
              <a:defRPr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407861298"/>
      </p:ext>
    </p:extLst>
  </p:cSld>
  <p:clrMapOvr>
    <a:masterClrMapping/>
  </p:clrMapOvr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/33/33 Content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57C3212C-57F2-C315-4408-0F5A22E52F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F1A66EAC-E479-CCAB-A925-29824DE3F0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</p:spPr>
        <p:txBody>
          <a:bodyPr vert="horz" lIns="0" tIns="45720" rIns="0" bIns="91440" rtlCol="0" anchor="ctr">
            <a:normAutofit/>
          </a:bodyPr>
          <a:lstStyle>
            <a:lvl1pPr>
              <a:defRPr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4BB592-D155-D4E1-623C-EAFD9E5611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428" y="6415378"/>
            <a:ext cx="1568106" cy="442622"/>
          </a:xfrm>
          <a:prstGeom prst="rect">
            <a:avLst/>
          </a:prstGeom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3D3FAADF-2C73-1F6C-C87D-FAA1862FC8AB}"/>
              </a:ext>
            </a:extLst>
          </p:cNvPr>
          <p:cNvSpPr txBox="1">
            <a:spLocks/>
          </p:cNvSpPr>
          <p:nvPr userDrawn="1"/>
        </p:nvSpPr>
        <p:spPr>
          <a:xfrm>
            <a:off x="2666305" y="2873018"/>
            <a:ext cx="2737630" cy="1122317"/>
          </a:xfrm>
          <a:custGeom>
            <a:avLst/>
            <a:gdLst>
              <a:gd name="connsiteX0" fmla="*/ 0 w 4702628"/>
              <a:gd name="connsiteY0" fmla="*/ 0 h 2829155"/>
              <a:gd name="connsiteX1" fmla="*/ 4702628 w 4702628"/>
              <a:gd name="connsiteY1" fmla="*/ 0 h 2829155"/>
              <a:gd name="connsiteX2" fmla="*/ 4702628 w 4702628"/>
              <a:gd name="connsiteY2" fmla="*/ 2829155 h 2829155"/>
              <a:gd name="connsiteX3" fmla="*/ 0 w 4702628"/>
              <a:gd name="connsiteY3" fmla="*/ 2829155 h 2829155"/>
              <a:gd name="connsiteX4" fmla="*/ 0 w 4702628"/>
              <a:gd name="connsiteY4" fmla="*/ 0 h 2829155"/>
              <a:gd name="connsiteX0" fmla="*/ 0 w 4702628"/>
              <a:gd name="connsiteY0" fmla="*/ 0 h 2829155"/>
              <a:gd name="connsiteX1" fmla="*/ 4702628 w 4702628"/>
              <a:gd name="connsiteY1" fmla="*/ 0 h 2829155"/>
              <a:gd name="connsiteX2" fmla="*/ 3844595 w 4702628"/>
              <a:gd name="connsiteY2" fmla="*/ 2829155 h 2829155"/>
              <a:gd name="connsiteX3" fmla="*/ 0 w 4702628"/>
              <a:gd name="connsiteY3" fmla="*/ 2829155 h 2829155"/>
              <a:gd name="connsiteX4" fmla="*/ 0 w 4702628"/>
              <a:gd name="connsiteY4" fmla="*/ 0 h 2829155"/>
              <a:gd name="connsiteX0" fmla="*/ 0 w 5109724"/>
              <a:gd name="connsiteY0" fmla="*/ 0 h 2829155"/>
              <a:gd name="connsiteX1" fmla="*/ 5109724 w 5109724"/>
              <a:gd name="connsiteY1" fmla="*/ 0 h 2829155"/>
              <a:gd name="connsiteX2" fmla="*/ 3844595 w 5109724"/>
              <a:gd name="connsiteY2" fmla="*/ 2829155 h 2829155"/>
              <a:gd name="connsiteX3" fmla="*/ 0 w 5109724"/>
              <a:gd name="connsiteY3" fmla="*/ 2829155 h 2829155"/>
              <a:gd name="connsiteX4" fmla="*/ 0 w 5109724"/>
              <a:gd name="connsiteY4" fmla="*/ 0 h 2829155"/>
              <a:gd name="connsiteX0" fmla="*/ 0 w 5147302"/>
              <a:gd name="connsiteY0" fmla="*/ 0 h 2829155"/>
              <a:gd name="connsiteX1" fmla="*/ 5147302 w 5147302"/>
              <a:gd name="connsiteY1" fmla="*/ 6263 h 2829155"/>
              <a:gd name="connsiteX2" fmla="*/ 3844595 w 5147302"/>
              <a:gd name="connsiteY2" fmla="*/ 2829155 h 2829155"/>
              <a:gd name="connsiteX3" fmla="*/ 0 w 5147302"/>
              <a:gd name="connsiteY3" fmla="*/ 2829155 h 2829155"/>
              <a:gd name="connsiteX4" fmla="*/ 0 w 5147302"/>
              <a:gd name="connsiteY4" fmla="*/ 0 h 2829155"/>
              <a:gd name="connsiteX0" fmla="*/ 0 w 5147302"/>
              <a:gd name="connsiteY0" fmla="*/ 0 h 2829155"/>
              <a:gd name="connsiteX1" fmla="*/ 5147302 w 5147302"/>
              <a:gd name="connsiteY1" fmla="*/ 6263 h 2829155"/>
              <a:gd name="connsiteX2" fmla="*/ 3688020 w 5147302"/>
              <a:gd name="connsiteY2" fmla="*/ 2829155 h 2829155"/>
              <a:gd name="connsiteX3" fmla="*/ 0 w 5147302"/>
              <a:gd name="connsiteY3" fmla="*/ 2829155 h 2829155"/>
              <a:gd name="connsiteX4" fmla="*/ 0 w 5147302"/>
              <a:gd name="connsiteY4" fmla="*/ 0 h 2829155"/>
              <a:gd name="connsiteX0" fmla="*/ 0 w 5247510"/>
              <a:gd name="connsiteY0" fmla="*/ 0 h 2829155"/>
              <a:gd name="connsiteX1" fmla="*/ 5247510 w 5247510"/>
              <a:gd name="connsiteY1" fmla="*/ 6263 h 2829155"/>
              <a:gd name="connsiteX2" fmla="*/ 3688020 w 5247510"/>
              <a:gd name="connsiteY2" fmla="*/ 2829155 h 2829155"/>
              <a:gd name="connsiteX3" fmla="*/ 0 w 5247510"/>
              <a:gd name="connsiteY3" fmla="*/ 2829155 h 2829155"/>
              <a:gd name="connsiteX4" fmla="*/ 0 w 5247510"/>
              <a:gd name="connsiteY4" fmla="*/ 0 h 2829155"/>
              <a:gd name="connsiteX0" fmla="*/ 0 w 5247510"/>
              <a:gd name="connsiteY0" fmla="*/ 0 h 2829155"/>
              <a:gd name="connsiteX1" fmla="*/ 5247510 w 5247510"/>
              <a:gd name="connsiteY1" fmla="*/ 6263 h 2829155"/>
              <a:gd name="connsiteX2" fmla="*/ 3418710 w 5247510"/>
              <a:gd name="connsiteY2" fmla="*/ 2829155 h 2829155"/>
              <a:gd name="connsiteX3" fmla="*/ 0 w 5247510"/>
              <a:gd name="connsiteY3" fmla="*/ 2829155 h 2829155"/>
              <a:gd name="connsiteX4" fmla="*/ 0 w 5247510"/>
              <a:gd name="connsiteY4" fmla="*/ 0 h 2829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47510" h="2829155">
                <a:moveTo>
                  <a:pt x="0" y="0"/>
                </a:moveTo>
                <a:lnTo>
                  <a:pt x="5247510" y="6263"/>
                </a:lnTo>
                <a:lnTo>
                  <a:pt x="3418710" y="2829155"/>
                </a:lnTo>
                <a:lnTo>
                  <a:pt x="0" y="282915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0" tIns="0" rIns="0" bIns="0" anchor="ctr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198" b="1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rPr>
              <a:t>+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C327122B-522A-E4D5-30B0-5FD6E42C5DFE}"/>
              </a:ext>
            </a:extLst>
          </p:cNvPr>
          <p:cNvSpPr txBox="1">
            <a:spLocks/>
          </p:cNvSpPr>
          <p:nvPr userDrawn="1"/>
        </p:nvSpPr>
        <p:spPr>
          <a:xfrm>
            <a:off x="6780034" y="2873018"/>
            <a:ext cx="2742485" cy="1122317"/>
          </a:xfrm>
          <a:custGeom>
            <a:avLst/>
            <a:gdLst>
              <a:gd name="connsiteX0" fmla="*/ 0 w 4702628"/>
              <a:gd name="connsiteY0" fmla="*/ 0 h 2829155"/>
              <a:gd name="connsiteX1" fmla="*/ 4702628 w 4702628"/>
              <a:gd name="connsiteY1" fmla="*/ 0 h 2829155"/>
              <a:gd name="connsiteX2" fmla="*/ 4702628 w 4702628"/>
              <a:gd name="connsiteY2" fmla="*/ 2829155 h 2829155"/>
              <a:gd name="connsiteX3" fmla="*/ 0 w 4702628"/>
              <a:gd name="connsiteY3" fmla="*/ 2829155 h 2829155"/>
              <a:gd name="connsiteX4" fmla="*/ 0 w 4702628"/>
              <a:gd name="connsiteY4" fmla="*/ 0 h 2829155"/>
              <a:gd name="connsiteX0" fmla="*/ 0 w 4702628"/>
              <a:gd name="connsiteY0" fmla="*/ 0 h 2829155"/>
              <a:gd name="connsiteX1" fmla="*/ 4702628 w 4702628"/>
              <a:gd name="connsiteY1" fmla="*/ 0 h 2829155"/>
              <a:gd name="connsiteX2" fmla="*/ 3844595 w 4702628"/>
              <a:gd name="connsiteY2" fmla="*/ 2829155 h 2829155"/>
              <a:gd name="connsiteX3" fmla="*/ 0 w 4702628"/>
              <a:gd name="connsiteY3" fmla="*/ 2829155 h 2829155"/>
              <a:gd name="connsiteX4" fmla="*/ 0 w 4702628"/>
              <a:gd name="connsiteY4" fmla="*/ 0 h 2829155"/>
              <a:gd name="connsiteX0" fmla="*/ 0 w 5109724"/>
              <a:gd name="connsiteY0" fmla="*/ 0 h 2829155"/>
              <a:gd name="connsiteX1" fmla="*/ 5109724 w 5109724"/>
              <a:gd name="connsiteY1" fmla="*/ 0 h 2829155"/>
              <a:gd name="connsiteX2" fmla="*/ 3844595 w 5109724"/>
              <a:gd name="connsiteY2" fmla="*/ 2829155 h 2829155"/>
              <a:gd name="connsiteX3" fmla="*/ 0 w 5109724"/>
              <a:gd name="connsiteY3" fmla="*/ 2829155 h 2829155"/>
              <a:gd name="connsiteX4" fmla="*/ 0 w 5109724"/>
              <a:gd name="connsiteY4" fmla="*/ 0 h 2829155"/>
              <a:gd name="connsiteX0" fmla="*/ 0 w 5147302"/>
              <a:gd name="connsiteY0" fmla="*/ 0 h 2829155"/>
              <a:gd name="connsiteX1" fmla="*/ 5147302 w 5147302"/>
              <a:gd name="connsiteY1" fmla="*/ 6263 h 2829155"/>
              <a:gd name="connsiteX2" fmla="*/ 3844595 w 5147302"/>
              <a:gd name="connsiteY2" fmla="*/ 2829155 h 2829155"/>
              <a:gd name="connsiteX3" fmla="*/ 0 w 5147302"/>
              <a:gd name="connsiteY3" fmla="*/ 2829155 h 2829155"/>
              <a:gd name="connsiteX4" fmla="*/ 0 w 5147302"/>
              <a:gd name="connsiteY4" fmla="*/ 0 h 2829155"/>
              <a:gd name="connsiteX0" fmla="*/ 0 w 5147302"/>
              <a:gd name="connsiteY0" fmla="*/ 0 h 2829155"/>
              <a:gd name="connsiteX1" fmla="*/ 5147302 w 5147302"/>
              <a:gd name="connsiteY1" fmla="*/ 6263 h 2829155"/>
              <a:gd name="connsiteX2" fmla="*/ 3688020 w 5147302"/>
              <a:gd name="connsiteY2" fmla="*/ 2829155 h 2829155"/>
              <a:gd name="connsiteX3" fmla="*/ 0 w 5147302"/>
              <a:gd name="connsiteY3" fmla="*/ 2829155 h 2829155"/>
              <a:gd name="connsiteX4" fmla="*/ 0 w 5147302"/>
              <a:gd name="connsiteY4" fmla="*/ 0 h 2829155"/>
              <a:gd name="connsiteX0" fmla="*/ 0 w 5247510"/>
              <a:gd name="connsiteY0" fmla="*/ 0 h 2829155"/>
              <a:gd name="connsiteX1" fmla="*/ 5247510 w 5247510"/>
              <a:gd name="connsiteY1" fmla="*/ 6263 h 2829155"/>
              <a:gd name="connsiteX2" fmla="*/ 3688020 w 5247510"/>
              <a:gd name="connsiteY2" fmla="*/ 2829155 h 2829155"/>
              <a:gd name="connsiteX3" fmla="*/ 0 w 5247510"/>
              <a:gd name="connsiteY3" fmla="*/ 2829155 h 2829155"/>
              <a:gd name="connsiteX4" fmla="*/ 0 w 5247510"/>
              <a:gd name="connsiteY4" fmla="*/ 0 h 2829155"/>
              <a:gd name="connsiteX0" fmla="*/ 0 w 5247510"/>
              <a:gd name="connsiteY0" fmla="*/ 0 h 2829155"/>
              <a:gd name="connsiteX1" fmla="*/ 5247510 w 5247510"/>
              <a:gd name="connsiteY1" fmla="*/ 6263 h 2829155"/>
              <a:gd name="connsiteX2" fmla="*/ 3418710 w 5247510"/>
              <a:gd name="connsiteY2" fmla="*/ 2829155 h 2829155"/>
              <a:gd name="connsiteX3" fmla="*/ 0 w 5247510"/>
              <a:gd name="connsiteY3" fmla="*/ 2829155 h 2829155"/>
              <a:gd name="connsiteX4" fmla="*/ 0 w 5247510"/>
              <a:gd name="connsiteY4" fmla="*/ 0 h 2829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47510" h="2829155">
                <a:moveTo>
                  <a:pt x="0" y="0"/>
                </a:moveTo>
                <a:lnTo>
                  <a:pt x="5247510" y="6263"/>
                </a:lnTo>
                <a:lnTo>
                  <a:pt x="3418710" y="2829155"/>
                </a:lnTo>
                <a:lnTo>
                  <a:pt x="0" y="282915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0" tIns="0" rIns="0" bIns="0" anchor="ctr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198" b="1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rPr>
              <a:t>+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673FC77-9B28-BE08-175E-FDC363E54AA5}"/>
              </a:ext>
            </a:extLst>
          </p:cNvPr>
          <p:cNvSpPr>
            <a:spLocks noChangeAspect="1"/>
          </p:cNvSpPr>
          <p:nvPr userDrawn="1"/>
        </p:nvSpPr>
        <p:spPr>
          <a:xfrm>
            <a:off x="1295063" y="2743200"/>
            <a:ext cx="1371243" cy="13716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/>
              <a:t>s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84D7F69C-EF05-AB1A-E093-06FF64A287FC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1522487" y="2970683"/>
            <a:ext cx="916395" cy="916634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F4ED6161-AEF6-D375-9F46-30CBC405A3BF}"/>
              </a:ext>
            </a:extLst>
          </p:cNvPr>
          <p:cNvSpPr>
            <a:spLocks noGrp="1" noChangeAspect="1"/>
          </p:cNvSpPr>
          <p:nvPr>
            <p:ph type="body" sz="quarter" idx="31" hasCustomPrompt="1"/>
          </p:nvPr>
        </p:nvSpPr>
        <p:spPr>
          <a:xfrm>
            <a:off x="614297" y="4340729"/>
            <a:ext cx="2737631" cy="914399"/>
          </a:xfrm>
        </p:spPr>
        <p:txBody>
          <a:bodyPr tIns="0" b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999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9BF7B07B-BA4B-C7E0-E5CC-7688223E54F5}"/>
              </a:ext>
            </a:extLst>
          </p:cNvPr>
          <p:cNvSpPr>
            <a:spLocks noGrp="1" noChangeAspect="1"/>
          </p:cNvSpPr>
          <p:nvPr>
            <p:ph type="body" sz="quarter" idx="33" hasCustomPrompt="1"/>
          </p:nvPr>
        </p:nvSpPr>
        <p:spPr>
          <a:xfrm>
            <a:off x="4723170" y="4340729"/>
            <a:ext cx="2742486" cy="914399"/>
          </a:xfrm>
        </p:spPr>
        <p:txBody>
          <a:bodyPr tIns="0" b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999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5EF3687E-6643-C259-CC5D-A0BAF220C1A9}"/>
              </a:ext>
            </a:extLst>
          </p:cNvPr>
          <p:cNvSpPr>
            <a:spLocks noGrp="1" noChangeAspect="1"/>
          </p:cNvSpPr>
          <p:nvPr>
            <p:ph type="body" sz="quarter" idx="35" hasCustomPrompt="1"/>
          </p:nvPr>
        </p:nvSpPr>
        <p:spPr>
          <a:xfrm>
            <a:off x="8836898" y="4343401"/>
            <a:ext cx="2746128" cy="914399"/>
          </a:xfrm>
        </p:spPr>
        <p:txBody>
          <a:bodyPr tIns="0" b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999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0A56ED-C0ED-DE13-07A5-3F31BA19029F}"/>
              </a:ext>
            </a:extLst>
          </p:cNvPr>
          <p:cNvSpPr>
            <a:spLocks noChangeAspect="1"/>
          </p:cNvSpPr>
          <p:nvPr userDrawn="1"/>
        </p:nvSpPr>
        <p:spPr>
          <a:xfrm>
            <a:off x="5408791" y="2743200"/>
            <a:ext cx="1371243" cy="13716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/>
              <a:t>s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D4E61EDD-DD72-D5B8-6FE5-93830ED796AD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5636215" y="2970683"/>
            <a:ext cx="916395" cy="916634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C4D3A15-73C3-7F6C-8A9F-2D72E5C20CC9}"/>
              </a:ext>
            </a:extLst>
          </p:cNvPr>
          <p:cNvSpPr>
            <a:spLocks noChangeAspect="1"/>
          </p:cNvSpPr>
          <p:nvPr userDrawn="1"/>
        </p:nvSpPr>
        <p:spPr>
          <a:xfrm>
            <a:off x="9522519" y="2743200"/>
            <a:ext cx="1371243" cy="13716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/>
              <a:t>s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3B2BF63B-2DC4-96F6-DBB6-B71581570697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9749943" y="2970683"/>
            <a:ext cx="916395" cy="916634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716809302"/>
      </p:ext>
    </p:extLst>
  </p:cSld>
  <p:clrMapOvr>
    <a:masterClrMapping/>
  </p:clrMapOvr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/33/33 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EC1D0B-9AB4-7C02-0D26-155655F57E02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723170" y="685800"/>
            <a:ext cx="7451068" cy="3200399"/>
          </a:xfrm>
          <a:solidFill>
            <a:schemeClr val="tx1"/>
          </a:solidFill>
        </p:spPr>
        <p:txBody>
          <a:bodyPr anchor="t"/>
          <a:lstStyle>
            <a:lvl1pPr marL="0" indent="0" algn="ctr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D08C3D2-5135-590D-51DE-54F8BC83B6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3656648" cy="1600200"/>
          </a:xfrm>
          <a:prstGeom prst="rect">
            <a:avLst/>
          </a:prstGeom>
        </p:spPr>
        <p:txBody>
          <a:bodyPr tIns="182880" rIns="0" anchor="b">
            <a:noAutofit/>
          </a:bodyPr>
          <a:lstStyle>
            <a:lvl1pPr>
              <a:defRPr sz="3199"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628E47D-15EC-92BE-0B70-6FB38713010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2286000"/>
            <a:ext cx="3656648" cy="1600198"/>
          </a:xfrm>
        </p:spPr>
        <p:txBody>
          <a:bodyPr tIns="91440" rIns="0" bIns="0"/>
          <a:lstStyle>
            <a:lvl1pPr marL="0" indent="0"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A6045B56-7370-6E29-9C4C-C8F532D6162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3656648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4AE113A-C51C-AEC7-5B14-FCD9071A514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8866" y="4580966"/>
            <a:ext cx="685621" cy="685800"/>
          </a:xfrm>
        </p:spPr>
        <p:txBody>
          <a:bodyPr anchor="t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7A54163F-1601-F335-2879-5D053FFD820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275513" y="4580966"/>
            <a:ext cx="685621" cy="685800"/>
          </a:xfrm>
        </p:spPr>
        <p:txBody>
          <a:bodyPr anchor="t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C07FABCA-759A-C6AB-3184-F3510BF1A86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932457" y="4580966"/>
            <a:ext cx="685621" cy="685800"/>
          </a:xfrm>
        </p:spPr>
        <p:txBody>
          <a:bodyPr anchor="t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B9FB82A4-77E1-4F0E-60D6-9B61620A0A6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23603" y="4582554"/>
            <a:ext cx="2285405" cy="684213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08A48F3-7BE5-23F6-69C5-6D435330916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92359" y="4584141"/>
            <a:ext cx="2285405" cy="684213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04ED981A-E896-8BE0-6D8F-3393EBB028B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46040" y="4584141"/>
            <a:ext cx="2285405" cy="684213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3740135106"/>
      </p:ext>
    </p:extLst>
  </p:cSld>
  <p:clrMapOvr>
    <a:masterClrMapping/>
  </p:clrMapOvr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/33/33 Conten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57C3212C-57F2-C315-4408-0F5A22E52F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F1A66EAC-E479-CCAB-A925-29824DE3F0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36" y="692266"/>
            <a:ext cx="10969943" cy="907935"/>
          </a:xfrm>
          <a:prstGeom prst="rect">
            <a:avLst/>
          </a:prstGeom>
        </p:spPr>
        <p:txBody>
          <a:bodyPr vert="horz" lIns="0" tIns="45720" rIns="0" bIns="91440" rtlCol="0" anchor="ctr">
            <a:normAutofit/>
          </a:bodyPr>
          <a:lstStyle>
            <a:lvl1pPr>
              <a:defRPr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8172CBF-CEC0-97A9-58C5-EA57411927D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606664"/>
            <a:ext cx="10969943" cy="1365136"/>
          </a:xfrm>
        </p:spPr>
        <p:txBody>
          <a:bodyPr wrap="square" tIns="91440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First level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C16D5EDB-34A7-4CFC-41D7-B8ECE2C84351}"/>
              </a:ext>
            </a:extLst>
          </p:cNvPr>
          <p:cNvSpPr>
            <a:spLocks noGrp="1" noChangeAspect="1"/>
          </p:cNvSpPr>
          <p:nvPr>
            <p:ph type="body" sz="quarter" idx="31" hasCustomPrompt="1"/>
          </p:nvPr>
        </p:nvSpPr>
        <p:spPr>
          <a:xfrm>
            <a:off x="609442" y="4800600"/>
            <a:ext cx="2742486" cy="914400"/>
          </a:xfrm>
        </p:spPr>
        <p:txBody>
          <a:bodyPr tIns="0" b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999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F40CE012-1787-BC2B-1E8E-5C58A79EDF3B}"/>
              </a:ext>
            </a:extLst>
          </p:cNvPr>
          <p:cNvSpPr>
            <a:spLocks noGrp="1" noChangeAspect="1"/>
          </p:cNvSpPr>
          <p:nvPr>
            <p:ph type="body" sz="quarter" idx="33" hasCustomPrompt="1"/>
          </p:nvPr>
        </p:nvSpPr>
        <p:spPr>
          <a:xfrm>
            <a:off x="4723170" y="4800600"/>
            <a:ext cx="2742486" cy="914400"/>
          </a:xfrm>
        </p:spPr>
        <p:txBody>
          <a:bodyPr tIns="0" b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999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029A24A7-7F0F-42EA-3960-27181187F39F}"/>
              </a:ext>
            </a:extLst>
          </p:cNvPr>
          <p:cNvSpPr>
            <a:spLocks noGrp="1" noChangeAspect="1"/>
          </p:cNvSpPr>
          <p:nvPr>
            <p:ph type="body" sz="quarter" idx="35" hasCustomPrompt="1"/>
          </p:nvPr>
        </p:nvSpPr>
        <p:spPr>
          <a:xfrm>
            <a:off x="8836897" y="4800600"/>
            <a:ext cx="2746129" cy="914400"/>
          </a:xfrm>
        </p:spPr>
        <p:txBody>
          <a:bodyPr tIns="0" b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999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5EDDAAA-3400-DE81-07E5-2D92CA635092}"/>
              </a:ext>
            </a:extLst>
          </p:cNvPr>
          <p:cNvSpPr>
            <a:spLocks noChangeAspect="1"/>
          </p:cNvSpPr>
          <p:nvPr userDrawn="1"/>
        </p:nvSpPr>
        <p:spPr>
          <a:xfrm>
            <a:off x="1295063" y="3199686"/>
            <a:ext cx="1371243" cy="13716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/>
              <a:t>s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4E46BCB5-E874-6566-9CC3-9C1573DD125E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1522487" y="3427169"/>
            <a:ext cx="916395" cy="916634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141B44A-DF61-3B9D-F35A-33E2E62222DC}"/>
              </a:ext>
            </a:extLst>
          </p:cNvPr>
          <p:cNvSpPr>
            <a:spLocks noChangeAspect="1"/>
          </p:cNvSpPr>
          <p:nvPr userDrawn="1"/>
        </p:nvSpPr>
        <p:spPr>
          <a:xfrm>
            <a:off x="5408791" y="3199686"/>
            <a:ext cx="1371243" cy="13716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/>
              <a:t>s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A02BEF37-D8A6-5CB2-B4FA-C49D29C09A20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5636215" y="3427169"/>
            <a:ext cx="916395" cy="916634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08CEFF4-914C-3136-5DC6-D4BC6751A763}"/>
              </a:ext>
            </a:extLst>
          </p:cNvPr>
          <p:cNvSpPr>
            <a:spLocks noChangeAspect="1"/>
          </p:cNvSpPr>
          <p:nvPr userDrawn="1"/>
        </p:nvSpPr>
        <p:spPr>
          <a:xfrm>
            <a:off x="9522519" y="3199686"/>
            <a:ext cx="1371243" cy="13716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/>
              <a:t>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EE47D6-0AF5-31BC-2CDC-FF7124E6F872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9749943" y="3427169"/>
            <a:ext cx="916395" cy="916634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824632765"/>
      </p:ext>
    </p:extLst>
  </p:cSld>
  <p:clrMapOvr>
    <a:masterClrMapping/>
  </p:clrMapOvr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/33/33 Conten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79;g230b1a41ba8_2_137">
            <a:extLst>
              <a:ext uri="{FF2B5EF4-FFF2-40B4-BE49-F238E27FC236}">
                <a16:creationId xmlns:a16="http://schemas.microsoft.com/office/drawing/2014/main" id="{D4677AE6-5CBE-6744-DD9C-6CCFEB27B850}"/>
              </a:ext>
            </a:extLst>
          </p:cNvPr>
          <p:cNvSpPr/>
          <p:nvPr userDrawn="1"/>
        </p:nvSpPr>
        <p:spPr>
          <a:xfrm>
            <a:off x="-1" y="3886201"/>
            <a:ext cx="12188826" cy="2514598"/>
          </a:xfrm>
          <a:prstGeom prst="rect">
            <a:avLst/>
          </a:prstGeom>
          <a:solidFill>
            <a:srgbClr val="311E57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57C3212C-57F2-C315-4408-0F5A22E52F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F1A66EAC-E479-CCAB-A925-29824DE3F0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36" y="692266"/>
            <a:ext cx="10969943" cy="907935"/>
          </a:xfrm>
          <a:prstGeom prst="rect">
            <a:avLst/>
          </a:prstGeom>
        </p:spPr>
        <p:txBody>
          <a:bodyPr vert="horz" lIns="0" tIns="45720" rIns="0" bIns="91440" rtlCol="0" anchor="ctr">
            <a:normAutofit/>
          </a:bodyPr>
          <a:lstStyle>
            <a:lvl1pPr>
              <a:defRPr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8172CBF-CEC0-97A9-58C5-EA57411927D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606664"/>
            <a:ext cx="10969943" cy="1365136"/>
          </a:xfrm>
        </p:spPr>
        <p:txBody>
          <a:bodyPr wrap="square" tIns="91440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First level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C16D5EDB-34A7-4CFC-41D7-B8ECE2C84351}"/>
              </a:ext>
            </a:extLst>
          </p:cNvPr>
          <p:cNvSpPr>
            <a:spLocks noGrp="1" noChangeAspect="1"/>
          </p:cNvSpPr>
          <p:nvPr>
            <p:ph type="body" sz="quarter" idx="31" hasCustomPrompt="1"/>
          </p:nvPr>
        </p:nvSpPr>
        <p:spPr>
          <a:xfrm>
            <a:off x="609442" y="4800600"/>
            <a:ext cx="2742486" cy="914400"/>
          </a:xfrm>
        </p:spPr>
        <p:txBody>
          <a:bodyPr tIns="0" b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99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F40CE012-1787-BC2B-1E8E-5C58A79EDF3B}"/>
              </a:ext>
            </a:extLst>
          </p:cNvPr>
          <p:cNvSpPr>
            <a:spLocks noGrp="1" noChangeAspect="1"/>
          </p:cNvSpPr>
          <p:nvPr>
            <p:ph type="body" sz="quarter" idx="33" hasCustomPrompt="1"/>
          </p:nvPr>
        </p:nvSpPr>
        <p:spPr>
          <a:xfrm>
            <a:off x="4723170" y="4800600"/>
            <a:ext cx="2742486" cy="914400"/>
          </a:xfrm>
        </p:spPr>
        <p:txBody>
          <a:bodyPr tIns="0" b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99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029A24A7-7F0F-42EA-3960-27181187F39F}"/>
              </a:ext>
            </a:extLst>
          </p:cNvPr>
          <p:cNvSpPr>
            <a:spLocks noGrp="1" noChangeAspect="1"/>
          </p:cNvSpPr>
          <p:nvPr>
            <p:ph type="body" sz="quarter" idx="35" hasCustomPrompt="1"/>
          </p:nvPr>
        </p:nvSpPr>
        <p:spPr>
          <a:xfrm>
            <a:off x="8836897" y="4800600"/>
            <a:ext cx="2746129" cy="914400"/>
          </a:xfrm>
        </p:spPr>
        <p:txBody>
          <a:bodyPr tIns="0" b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99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5EDDAAA-3400-DE81-07E5-2D92CA635092}"/>
              </a:ext>
            </a:extLst>
          </p:cNvPr>
          <p:cNvSpPr>
            <a:spLocks noChangeAspect="1"/>
          </p:cNvSpPr>
          <p:nvPr userDrawn="1"/>
        </p:nvSpPr>
        <p:spPr>
          <a:xfrm>
            <a:off x="1295063" y="3199686"/>
            <a:ext cx="1371243" cy="13716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/>
              <a:t>s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4E46BCB5-E874-6566-9CC3-9C1573DD125E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1522487" y="3427169"/>
            <a:ext cx="916395" cy="916634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141B44A-DF61-3B9D-F35A-33E2E62222DC}"/>
              </a:ext>
            </a:extLst>
          </p:cNvPr>
          <p:cNvSpPr>
            <a:spLocks noChangeAspect="1"/>
          </p:cNvSpPr>
          <p:nvPr userDrawn="1"/>
        </p:nvSpPr>
        <p:spPr>
          <a:xfrm>
            <a:off x="5408791" y="3199686"/>
            <a:ext cx="1371243" cy="13716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/>
              <a:t>s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A02BEF37-D8A6-5CB2-B4FA-C49D29C09A20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5636215" y="3427169"/>
            <a:ext cx="916395" cy="916634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08CEFF4-914C-3136-5DC6-D4BC6751A763}"/>
              </a:ext>
            </a:extLst>
          </p:cNvPr>
          <p:cNvSpPr>
            <a:spLocks noChangeAspect="1"/>
          </p:cNvSpPr>
          <p:nvPr userDrawn="1"/>
        </p:nvSpPr>
        <p:spPr>
          <a:xfrm>
            <a:off x="9522519" y="3199686"/>
            <a:ext cx="1371243" cy="13716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/>
              <a:t>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EE47D6-0AF5-31BC-2CDC-FF7124E6F872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9749943" y="3427169"/>
            <a:ext cx="916395" cy="916634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39918839"/>
      </p:ext>
    </p:extLst>
  </p:cSld>
  <p:clrMapOvr>
    <a:masterClrMapping/>
  </p:clrMapOvr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/70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B20C155-FD1C-B060-A980-2BFF9E3F1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3170" y="694764"/>
            <a:ext cx="6856214" cy="1134036"/>
          </a:xfrm>
          <a:prstGeom prst="rect">
            <a:avLst/>
          </a:prstGeom>
        </p:spPr>
        <p:txBody>
          <a:bodyPr wrap="square" bIns="91440" anchor="b">
            <a:noAutofit/>
          </a:bodyPr>
          <a:lstStyle>
            <a:lvl1pPr>
              <a:defRPr sz="3199"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71751A4-B1D8-A87A-B1E5-F6A8280550C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723170" y="1837765"/>
            <a:ext cx="6856214" cy="4334436"/>
          </a:xfrm>
        </p:spPr>
        <p:txBody>
          <a:bodyPr wrap="square" tIns="182880">
            <a:normAutofit/>
          </a:bodyPr>
          <a:lstStyle>
            <a:lvl1pPr marL="0" indent="0">
              <a:buFont typeface="Arial" panose="020B0604020202020204" pitchFamily="34" charset="0"/>
              <a:buNone/>
              <a:defRPr sz="1999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First level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92159EDE-DD2C-8F64-9DAB-D5BBD204DE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23170" y="8964"/>
            <a:ext cx="5027890" cy="676836"/>
          </a:xfrm>
        </p:spPr>
        <p:txBody>
          <a:bodyPr wrap="square"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F40475-BB60-A940-6A70-5E61383D57EB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4037548" cy="6400800"/>
          </a:xfrm>
          <a:solidFill>
            <a:schemeClr val="tx1"/>
          </a:solidFill>
        </p:spPr>
        <p:txBody>
          <a:bodyPr anchor="t"/>
          <a:lstStyle>
            <a:lvl1pPr marL="0" indent="0" algn="ctr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8792273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 userDrawn="1">
          <p15:clr>
            <a:srgbClr val="FBAE40"/>
          </p15:clr>
        </p15:guide>
      </p15:sldGuideLst>
    </p:ext>
  </p:extLst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/70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B20C155-FD1C-B060-A980-2BFF9E3F1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3656648" cy="1143000"/>
          </a:xfrm>
          <a:prstGeom prst="rect">
            <a:avLst/>
          </a:prstGeom>
        </p:spPr>
        <p:txBody>
          <a:bodyPr wrap="square" rIns="0" bIns="91440" anchor="t">
            <a:noAutofit/>
          </a:bodyPr>
          <a:lstStyle>
            <a:lvl1pPr>
              <a:defRPr sz="3199"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16E21151-2593-F934-86B5-B57441CDE3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3656648" cy="68580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89D0656-72DA-2C3E-506E-46EB617BFE9E}"/>
              </a:ext>
            </a:extLst>
          </p:cNvPr>
          <p:cNvSpPr>
            <a:spLocks noGrp="1"/>
          </p:cNvSpPr>
          <p:nvPr>
            <p:ph type="pic" idx="31" hasCustomPrompt="1"/>
          </p:nvPr>
        </p:nvSpPr>
        <p:spPr>
          <a:xfrm>
            <a:off x="4723170" y="-1"/>
            <a:ext cx="7465656" cy="6400801"/>
          </a:xfrm>
          <a:solidFill>
            <a:schemeClr val="tx1"/>
          </a:solidFill>
        </p:spPr>
        <p:txBody>
          <a:bodyPr anchor="t"/>
          <a:lstStyle>
            <a:lvl1pPr marL="0" indent="0" algn="ctr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Picture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57BFB86A-AC07-3506-DCC0-B86A5314A921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09441" y="205740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78985673-E5E1-208D-1D04-A6F74049A20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440" y="312420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78256AC2-537A-0F15-A97B-49FC0395297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09441" y="419100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3735D932-8846-D064-DB03-0256487994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09441" y="525780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8FDB7CE-0B5A-87C2-CA2E-829C80B8B8AA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1523603" y="2071396"/>
            <a:ext cx="2742486" cy="909736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FD3FF27-EF26-5E87-F51A-2D11C144A572}"/>
              </a:ext>
            </a:extLst>
          </p:cNvPr>
          <p:cNvSpPr>
            <a:spLocks noGrp="1"/>
          </p:cNvSpPr>
          <p:nvPr>
            <p:ph type="body" sz="half" idx="29" hasCustomPrompt="1"/>
          </p:nvPr>
        </p:nvSpPr>
        <p:spPr>
          <a:xfrm>
            <a:off x="1523603" y="3124200"/>
            <a:ext cx="2742486" cy="909736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47D8B68-B65B-9084-6565-A2652227BE2D}"/>
              </a:ext>
            </a:extLst>
          </p:cNvPr>
          <p:cNvSpPr>
            <a:spLocks noGrp="1"/>
          </p:cNvSpPr>
          <p:nvPr>
            <p:ph type="body" sz="half" idx="30" hasCustomPrompt="1"/>
          </p:nvPr>
        </p:nvSpPr>
        <p:spPr>
          <a:xfrm>
            <a:off x="1523603" y="4191000"/>
            <a:ext cx="2742486" cy="909736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5CC80B6-BB87-0CE6-3BAB-A95E335B421B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1523603" y="5257800"/>
            <a:ext cx="2742486" cy="909736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4771518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/70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4823EC3D-EF7F-24C3-93E1-571BAC9F561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3656648" cy="685798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D19099D-7488-1F17-A314-EA24367329D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723170" y="685801"/>
            <a:ext cx="7451068" cy="2743200"/>
          </a:xfrm>
          <a:solidFill>
            <a:schemeClr val="tx1"/>
          </a:solidFill>
        </p:spPr>
        <p:txBody>
          <a:bodyPr anchor="t"/>
          <a:lstStyle>
            <a:lvl1pPr marL="0" indent="0" algn="ctr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DFD3F4-58AF-D283-923F-0D0D010465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3656648" cy="1143001"/>
          </a:xfrm>
          <a:prstGeom prst="rect">
            <a:avLst/>
          </a:prstGeom>
        </p:spPr>
        <p:txBody>
          <a:bodyPr rIns="457200" anchor="b">
            <a:noAutofit/>
          </a:bodyPr>
          <a:lstStyle>
            <a:lvl1pPr>
              <a:defRPr sz="3199"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45966C3-64F1-40A2-2AAA-26CB2138996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828801"/>
            <a:ext cx="3656648" cy="1600200"/>
          </a:xfrm>
        </p:spPr>
        <p:txBody>
          <a:bodyPr tIns="182880" rIns="457200"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588BE3B4-ABED-7654-DDBE-E03D4E5233A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294520" y="3657599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628EC2E-B106-43A5-DFCB-389EE3F4C3E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148237" y="3657599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316B424-3027-6A36-F343-87875C8BFFA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001954" y="3657599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E373EA8D-6B87-8A8B-B37B-7BD62B560FD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0855672" y="3657599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C88E964-1D16-C615-F73C-6ED5AAE4DEF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23170" y="4562476"/>
            <a:ext cx="1806105" cy="1609725"/>
          </a:xfrm>
        </p:spPr>
        <p:txBody>
          <a:bodyPr lIns="45720" rIns="45720">
            <a:norm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  <a:lvl2pPr marL="457063" indent="0" algn="ctr">
              <a:buNone/>
              <a:defRPr>
                <a:solidFill>
                  <a:schemeClr val="tx2"/>
                </a:solidFill>
              </a:defRPr>
            </a:lvl2pPr>
            <a:lvl3pPr marL="914126" indent="0" algn="ctr">
              <a:buNone/>
              <a:defRPr>
                <a:solidFill>
                  <a:schemeClr val="tx2"/>
                </a:solidFill>
              </a:defRPr>
            </a:lvl3pPr>
            <a:lvl4pPr marL="1371189" indent="0" algn="ctr">
              <a:buNone/>
              <a:defRPr>
                <a:solidFill>
                  <a:schemeClr val="tx2"/>
                </a:solidFill>
              </a:defRPr>
            </a:lvl4pPr>
            <a:lvl5pPr marL="1828251" indent="0" algn="ctr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149EFCE4-2D3E-925A-86BB-CAB1F214BD0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80590" y="4562475"/>
            <a:ext cx="1806105" cy="1609725"/>
          </a:xfrm>
        </p:spPr>
        <p:txBody>
          <a:bodyPr lIns="45720" rIns="45720">
            <a:norm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  <a:lvl2pPr marL="457063" indent="0" algn="ctr">
              <a:buNone/>
              <a:defRPr>
                <a:solidFill>
                  <a:schemeClr val="tx2"/>
                </a:solidFill>
              </a:defRPr>
            </a:lvl2pPr>
            <a:lvl3pPr marL="914126" indent="0" algn="ctr">
              <a:buNone/>
              <a:defRPr>
                <a:solidFill>
                  <a:schemeClr val="tx2"/>
                </a:solidFill>
              </a:defRPr>
            </a:lvl3pPr>
            <a:lvl4pPr marL="1371189" indent="0" algn="ctr">
              <a:buNone/>
              <a:defRPr>
                <a:solidFill>
                  <a:schemeClr val="tx2"/>
                </a:solidFill>
              </a:defRPr>
            </a:lvl4pPr>
            <a:lvl5pPr marL="1828251" indent="0" algn="ctr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10577D4-4762-BAE6-18A7-06C8A8BD33F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438010" y="4562474"/>
            <a:ext cx="1806105" cy="1609725"/>
          </a:xfrm>
        </p:spPr>
        <p:txBody>
          <a:bodyPr lIns="45720" rIns="45720">
            <a:norm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  <a:lvl2pPr marL="457063" indent="0" algn="ctr">
              <a:buNone/>
              <a:defRPr>
                <a:solidFill>
                  <a:schemeClr val="tx2"/>
                </a:solidFill>
              </a:defRPr>
            </a:lvl2pPr>
            <a:lvl3pPr marL="914126" indent="0" algn="ctr">
              <a:buNone/>
              <a:defRPr>
                <a:solidFill>
                  <a:schemeClr val="tx2"/>
                </a:solidFill>
              </a:defRPr>
            </a:lvl3pPr>
            <a:lvl4pPr marL="1371189" indent="0" algn="ctr">
              <a:buNone/>
              <a:defRPr>
                <a:solidFill>
                  <a:schemeClr val="tx2"/>
                </a:solidFill>
              </a:defRPr>
            </a:lvl4pPr>
            <a:lvl5pPr marL="1828251" indent="0" algn="ctr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3A58A93-9A98-29CE-26B0-3E71F1BB56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295430" y="4562473"/>
            <a:ext cx="1806105" cy="1609725"/>
          </a:xfrm>
        </p:spPr>
        <p:txBody>
          <a:bodyPr lIns="45720" rIns="45720">
            <a:norm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  <a:lvl2pPr marL="457063" indent="0" algn="ctr">
              <a:buNone/>
              <a:defRPr>
                <a:solidFill>
                  <a:schemeClr val="tx2"/>
                </a:solidFill>
              </a:defRPr>
            </a:lvl2pPr>
            <a:lvl3pPr marL="914126" indent="0" algn="ctr">
              <a:buNone/>
              <a:defRPr>
                <a:solidFill>
                  <a:schemeClr val="tx2"/>
                </a:solidFill>
              </a:defRPr>
            </a:lvl3pPr>
            <a:lvl4pPr marL="1371189" indent="0" algn="ctr">
              <a:buNone/>
              <a:defRPr>
                <a:solidFill>
                  <a:schemeClr val="tx2"/>
                </a:solidFill>
              </a:defRPr>
            </a:lvl4pPr>
            <a:lvl5pPr marL="1828251" indent="0" algn="ctr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72768682"/>
      </p:ext>
    </p:extLst>
  </p:cSld>
  <p:clrMapOvr>
    <a:masterClrMapping/>
  </p:clrMapOvr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/70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79;g230b1a41ba8_2_137">
            <a:extLst>
              <a:ext uri="{FF2B5EF4-FFF2-40B4-BE49-F238E27FC236}">
                <a16:creationId xmlns:a16="http://schemas.microsoft.com/office/drawing/2014/main" id="{28BF631E-3E73-31AE-46F8-31ED906C4E86}"/>
              </a:ext>
            </a:extLst>
          </p:cNvPr>
          <p:cNvSpPr/>
          <p:nvPr userDrawn="1"/>
        </p:nvSpPr>
        <p:spPr>
          <a:xfrm>
            <a:off x="0" y="1"/>
            <a:ext cx="4266089" cy="6400799"/>
          </a:xfrm>
          <a:prstGeom prst="rect">
            <a:avLst/>
          </a:prstGeom>
          <a:solidFill>
            <a:srgbClr val="311E57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1C53DF-D7C9-27C3-5DAA-C43FC8B16B1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470454" y="0"/>
            <a:ext cx="2737687" cy="6400800"/>
          </a:xfrm>
        </p:spPr>
        <p:txBody>
          <a:bodyPr wrap="square" tIns="0" anchor="ctr" anchorCtr="0">
            <a:normAutofit/>
          </a:bodyPr>
          <a:lstStyle>
            <a:lvl1pPr marL="0" indent="0">
              <a:buNone/>
              <a:defRPr sz="1600" b="1">
                <a:solidFill>
                  <a:srgbClr val="311E57"/>
                </a:solidFill>
              </a:defRPr>
            </a:lvl1pPr>
            <a:lvl2pPr marL="457063" indent="0">
              <a:buNone/>
              <a:defRPr sz="1999" b="1">
                <a:solidFill>
                  <a:srgbClr val="311E57"/>
                </a:solidFill>
              </a:defRPr>
            </a:lvl2pPr>
            <a:lvl3pPr marL="914126" indent="0">
              <a:buNone/>
              <a:defRPr sz="1799" b="1">
                <a:solidFill>
                  <a:srgbClr val="311E57"/>
                </a:solidFill>
              </a:defRPr>
            </a:lvl3pPr>
            <a:lvl4pPr marL="1371189" indent="0">
              <a:buNone/>
              <a:defRPr sz="1600" b="1">
                <a:solidFill>
                  <a:srgbClr val="311E57"/>
                </a:solidFill>
              </a:defRPr>
            </a:lvl4pPr>
            <a:lvl5pPr marL="1828251" indent="0">
              <a:buNone/>
              <a:defRPr sz="1600" b="1">
                <a:solidFill>
                  <a:srgbClr val="311E57"/>
                </a:solidFill>
              </a:defRPr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Content</a:t>
            </a:r>
          </a:p>
          <a:p>
            <a:pPr marL="0" marR="0" lvl="0" indent="0" algn="l" defTabSz="22853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Content</a:t>
            </a:r>
          </a:p>
          <a:p>
            <a:pPr marL="0" marR="0" lvl="0" indent="0" algn="l" defTabSz="22853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Content</a:t>
            </a:r>
          </a:p>
          <a:p>
            <a:pPr marL="0" marR="0" lvl="0" indent="0" algn="l" defTabSz="22853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Content</a:t>
            </a:r>
          </a:p>
          <a:p>
            <a:pPr lvl="0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AE6E6B-D0CD-7CA7-F44F-AC7E593917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-1"/>
            <a:ext cx="3199567" cy="64007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99">
                <a:solidFill>
                  <a:schemeClr val="bg1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957806827"/>
      </p:ext>
    </p:extLst>
  </p:cSld>
  <p:clrMapOvr>
    <a:masterClrMapping/>
  </p:clrMapOvr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/70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EC1D0B-9AB4-7C02-0D26-155655F57E02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723170" y="0"/>
            <a:ext cx="7465655" cy="6400800"/>
          </a:xfrm>
          <a:solidFill>
            <a:schemeClr val="tx1"/>
          </a:solidFill>
        </p:spPr>
        <p:txBody>
          <a:bodyPr anchor="t"/>
          <a:lstStyle>
            <a:lvl1pPr marL="0" indent="0" algn="ctr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D08C3D2-5135-590D-51DE-54F8BC83B6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3656648" cy="1143000"/>
          </a:xfrm>
          <a:prstGeom prst="rect">
            <a:avLst/>
          </a:prstGeom>
        </p:spPr>
        <p:txBody>
          <a:bodyPr rIns="0" anchor="b">
            <a:noAutofit/>
          </a:bodyPr>
          <a:lstStyle>
            <a:lvl1pPr>
              <a:defRPr sz="3199"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628E47D-15EC-92BE-0B70-6FB38713010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828800"/>
            <a:ext cx="3656648" cy="4343400"/>
          </a:xfrm>
        </p:spPr>
        <p:txBody>
          <a:bodyPr tIns="182880" rIns="0"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01E291C7-A1A4-B52C-C3DA-4467D526291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3656648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978047359"/>
      </p:ext>
    </p:extLst>
  </p:cSld>
  <p:clrMapOvr>
    <a:masterClrMapping/>
  </p:clrMapOvr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/70 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B20C155-FD1C-B060-A980-2BFF9E3F1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3656648" cy="914400"/>
          </a:xfrm>
          <a:prstGeom prst="rect">
            <a:avLst/>
          </a:prstGeom>
        </p:spPr>
        <p:txBody>
          <a:bodyPr wrap="square" rIns="0" bIns="91440" anchor="t">
            <a:noAutofit/>
          </a:bodyPr>
          <a:lstStyle>
            <a:lvl1pPr>
              <a:defRPr sz="2399"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16E21151-2593-F934-86B5-B57441CDE3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3656648" cy="68580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89D0656-72DA-2C3E-506E-46EB617BFE9E}"/>
              </a:ext>
            </a:extLst>
          </p:cNvPr>
          <p:cNvSpPr>
            <a:spLocks noGrp="1"/>
          </p:cNvSpPr>
          <p:nvPr>
            <p:ph type="pic" idx="31" hasCustomPrompt="1"/>
          </p:nvPr>
        </p:nvSpPr>
        <p:spPr>
          <a:xfrm>
            <a:off x="4723170" y="-1"/>
            <a:ext cx="7465656" cy="6400801"/>
          </a:xfrm>
          <a:solidFill>
            <a:schemeClr val="tx1"/>
          </a:solidFill>
        </p:spPr>
        <p:txBody>
          <a:bodyPr anchor="t"/>
          <a:lstStyle>
            <a:lvl1pPr marL="0" indent="0" algn="ctr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Picture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80FAC8E-4064-3B05-0F63-B2529AD7972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600201"/>
            <a:ext cx="3656648" cy="1371600"/>
          </a:xfrm>
        </p:spPr>
        <p:txBody>
          <a:bodyPr tIns="182880" rIns="0"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A62ED24-296D-73E1-BE61-3E2EB921DBB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09441" y="343408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658F6883-525B-A751-54D4-59A3B07CED4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441" y="434340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28AD9FA4-870E-96D1-2A57-4FC093156CC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09441" y="525780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E55E15E-62BD-ECF9-E4D3-CF5D7D8E0989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1523603" y="3434080"/>
            <a:ext cx="2742486" cy="685800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9C62280-6411-8F17-0E97-24E51EFB1603}"/>
              </a:ext>
            </a:extLst>
          </p:cNvPr>
          <p:cNvSpPr>
            <a:spLocks noGrp="1"/>
          </p:cNvSpPr>
          <p:nvPr>
            <p:ph type="body" sz="half" idx="29" hasCustomPrompt="1"/>
          </p:nvPr>
        </p:nvSpPr>
        <p:spPr>
          <a:xfrm>
            <a:off x="1523603" y="4343400"/>
            <a:ext cx="2742486" cy="685800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ED2384F-9B05-C755-EE8A-967106C25639}"/>
              </a:ext>
            </a:extLst>
          </p:cNvPr>
          <p:cNvSpPr>
            <a:spLocks noGrp="1"/>
          </p:cNvSpPr>
          <p:nvPr>
            <p:ph type="body" sz="half" idx="30" hasCustomPrompt="1"/>
          </p:nvPr>
        </p:nvSpPr>
        <p:spPr>
          <a:xfrm>
            <a:off x="1523603" y="5257800"/>
            <a:ext cx="2742486" cy="685800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7892336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Conten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BD4ED-BD8C-FF18-CB00-882DD8F787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2" y="685800"/>
            <a:ext cx="4570809" cy="1143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199"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5F95E-B8E3-DFB2-C17E-5E9BDA9891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7332" y="685800"/>
            <a:ext cx="5942052" cy="5486400"/>
          </a:xfrm>
        </p:spPr>
        <p:txBody>
          <a:bodyPr anchor="ctr">
            <a:normAutofit/>
          </a:bodyPr>
          <a:lstStyle>
            <a:lvl1pPr marL="0" indent="0">
              <a:lnSpc>
                <a:spcPct val="150000"/>
              </a:lnSpc>
              <a:buNone/>
              <a:defRPr sz="2199">
                <a:solidFill>
                  <a:srgbClr val="6C7986"/>
                </a:solidFill>
              </a:defRPr>
            </a:lvl1pPr>
            <a:lvl2pPr>
              <a:lnSpc>
                <a:spcPct val="150000"/>
              </a:lnSpc>
              <a:buClr>
                <a:schemeClr val="tx1"/>
              </a:buClr>
              <a:defRPr sz="2199">
                <a:solidFill>
                  <a:srgbClr val="6C7986"/>
                </a:solidFill>
              </a:defRPr>
            </a:lvl2pPr>
            <a:lvl3pPr>
              <a:lnSpc>
                <a:spcPct val="150000"/>
              </a:lnSpc>
              <a:buClr>
                <a:schemeClr val="tx1"/>
              </a:buClr>
              <a:defRPr sz="2199">
                <a:solidFill>
                  <a:srgbClr val="6C7986"/>
                </a:solidFill>
              </a:defRPr>
            </a:lvl3pPr>
            <a:lvl4pPr>
              <a:lnSpc>
                <a:spcPct val="150000"/>
              </a:lnSpc>
              <a:defRPr sz="1799">
                <a:solidFill>
                  <a:srgbClr val="6C7986"/>
                </a:solidFill>
              </a:defRPr>
            </a:lvl4pPr>
            <a:lvl5pPr>
              <a:lnSpc>
                <a:spcPct val="150000"/>
              </a:lnSpc>
              <a:defRPr sz="1799">
                <a:solidFill>
                  <a:srgbClr val="6C7986"/>
                </a:solidFill>
              </a:defRPr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B63F6-88C2-FB0D-1529-052323F830B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828800"/>
            <a:ext cx="4570809" cy="4343400"/>
          </a:xfrm>
        </p:spPr>
        <p:txBody>
          <a:bodyPr tIns="182880"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D20E3B10-03A0-6437-7B5D-3FA6C83754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2727131387"/>
      </p:ext>
    </p:extLst>
  </p:cSld>
  <p:clrMapOvr>
    <a:masterClrMapping/>
  </p:clrMapOvr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/70 Conten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0418EE-5FD2-6D48-5705-40674DAAC7FB}"/>
              </a:ext>
            </a:extLst>
          </p:cNvPr>
          <p:cNvSpPr/>
          <p:nvPr userDrawn="1"/>
        </p:nvSpPr>
        <p:spPr>
          <a:xfrm>
            <a:off x="4037548" y="0"/>
            <a:ext cx="8151277" cy="64008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B20C155-FD1C-B060-A980-2BFF9E3F1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3170" y="694764"/>
            <a:ext cx="6856214" cy="1134036"/>
          </a:xfrm>
          <a:prstGeom prst="rect">
            <a:avLst/>
          </a:prstGeom>
        </p:spPr>
        <p:txBody>
          <a:bodyPr wrap="square" bIns="91440" anchor="b">
            <a:noAutofit/>
          </a:bodyPr>
          <a:lstStyle>
            <a:lvl1pPr>
              <a:defRPr sz="3199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71751A4-B1D8-A87A-B1E5-F6A8280550C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723170" y="1837765"/>
            <a:ext cx="6856214" cy="4334436"/>
          </a:xfrm>
        </p:spPr>
        <p:txBody>
          <a:bodyPr wrap="square" tIns="182880">
            <a:normAutofit/>
          </a:bodyPr>
          <a:lstStyle>
            <a:lvl1pPr marL="0" indent="0">
              <a:buFont typeface="Arial" panose="020B0604020202020204" pitchFamily="34" charset="0"/>
              <a:buNone/>
              <a:defRPr sz="1799">
                <a:solidFill>
                  <a:schemeClr val="bg1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First level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92159EDE-DD2C-8F64-9DAB-D5BBD204DE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23170" y="8964"/>
            <a:ext cx="5027890" cy="676836"/>
          </a:xfrm>
        </p:spPr>
        <p:txBody>
          <a:bodyPr wrap="square" anchor="ctr">
            <a:noAutofit/>
          </a:bodyPr>
          <a:lstStyle>
            <a:lvl1pPr marL="0" indent="0">
              <a:buNone/>
              <a:defRPr sz="1799" b="1">
                <a:solidFill>
                  <a:schemeClr val="bg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F40475-BB60-A940-6A70-5E61383D57EB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4037548" cy="6400800"/>
          </a:xfrm>
          <a:solidFill>
            <a:schemeClr val="tx1"/>
          </a:solidFill>
        </p:spPr>
        <p:txBody>
          <a:bodyPr anchor="t"/>
          <a:lstStyle>
            <a:lvl1pPr marL="0" indent="0" algn="ctr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718782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 userDrawn="1">
          <p15:clr>
            <a:srgbClr val="FBAE40"/>
          </p15:clr>
        </p15:guide>
      </p15:sldGuideLst>
    </p:ext>
  </p:extLst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25/25/25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275FA81-DA84-2DD0-48B8-0A398FE650D8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609439" y="3429000"/>
            <a:ext cx="2285408" cy="2743738"/>
          </a:xfrm>
        </p:spPr>
        <p:txBody>
          <a:bodyPr tIns="91440" rIns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rgbClr val="6C7986"/>
                </a:solidFill>
                <a:latin typeface="+mn-lt"/>
                <a:ea typeface="Inter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F1A66EAC-E479-CCAB-A925-29824DE3F0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38" y="685800"/>
            <a:ext cx="10969943" cy="1143000"/>
          </a:xfrm>
          <a:prstGeom prst="rect">
            <a:avLst/>
          </a:prstGeom>
        </p:spPr>
        <p:txBody>
          <a:bodyPr vert="horz" lIns="0" tIns="45720" rIns="0" bIns="91440" rtlCol="0" anchor="ctr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6661C1C-1A15-18B4-7396-B14E49CF294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438" y="2743200"/>
            <a:ext cx="2285405" cy="6858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AEAA5D48-E24D-70DE-3A51-75906148F7D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61351" y="2743199"/>
            <a:ext cx="2285405" cy="6858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30CABAD0-7183-F503-E6F0-7F503ABA45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03837" y="2743199"/>
            <a:ext cx="2285405" cy="6858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FDA3743E-6F9F-AC69-5009-59491866C0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6132" y="2743199"/>
            <a:ext cx="2285405" cy="6858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FC8CCD33-296C-2515-D6CC-79BA1BD777A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438" y="1"/>
            <a:ext cx="4570811" cy="685800"/>
          </a:xfrm>
        </p:spPr>
        <p:txBody>
          <a:bodyPr bIns="0"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3983A4AF-356D-010E-D12F-8E7D35742C9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9438" y="2059359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E173C8E-E5EA-D93D-5EF2-82EEB96D2030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356815" y="2059359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A8F37996-55E3-1CD0-262D-00599778CD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099491" y="2059359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A2BF4A53-2C5B-83EA-F36F-D2EBDEA85FE8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41786" y="2059359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37FECED-C755-6E34-97E3-E353F234B261}"/>
              </a:ext>
            </a:extLst>
          </p:cNvPr>
          <p:cNvSpPr>
            <a:spLocks noGrp="1"/>
          </p:cNvSpPr>
          <p:nvPr>
            <p:ph sz="half" idx="36" hasCustomPrompt="1"/>
          </p:nvPr>
        </p:nvSpPr>
        <p:spPr>
          <a:xfrm>
            <a:off x="3361350" y="3429000"/>
            <a:ext cx="2275982" cy="2705575"/>
          </a:xfrm>
        </p:spPr>
        <p:txBody>
          <a:bodyPr tIns="91440" rIns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rgbClr val="6C7986"/>
                </a:solidFill>
                <a:latin typeface="+mn-lt"/>
                <a:ea typeface="Inter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0FD324ED-5ADC-23D3-F156-A889B4ED79C3}"/>
              </a:ext>
            </a:extLst>
          </p:cNvPr>
          <p:cNvSpPr>
            <a:spLocks noGrp="1"/>
          </p:cNvSpPr>
          <p:nvPr>
            <p:ph sz="half" idx="37" hasCustomPrompt="1"/>
          </p:nvPr>
        </p:nvSpPr>
        <p:spPr>
          <a:xfrm>
            <a:off x="6094414" y="3429000"/>
            <a:ext cx="2285404" cy="2705575"/>
          </a:xfrm>
        </p:spPr>
        <p:txBody>
          <a:bodyPr tIns="91440" rIns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rgbClr val="6C7986"/>
                </a:solidFill>
                <a:latin typeface="+mn-lt"/>
                <a:ea typeface="Inter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B6818327-A6B7-963E-031B-93BBCBEE3743}"/>
              </a:ext>
            </a:extLst>
          </p:cNvPr>
          <p:cNvSpPr>
            <a:spLocks noGrp="1"/>
          </p:cNvSpPr>
          <p:nvPr>
            <p:ph sz="half" idx="38" hasCustomPrompt="1"/>
          </p:nvPr>
        </p:nvSpPr>
        <p:spPr>
          <a:xfrm>
            <a:off x="8836899" y="3429000"/>
            <a:ext cx="2285405" cy="2743200"/>
          </a:xfrm>
        </p:spPr>
        <p:txBody>
          <a:bodyPr tIns="91440" rIns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rgbClr val="6C7986"/>
                </a:solidFill>
                <a:latin typeface="+mn-lt"/>
                <a:ea typeface="Inter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698339721"/>
      </p:ext>
    </p:extLst>
  </p:cSld>
  <p:clrMapOvr>
    <a:masterClrMapping/>
  </p:clrMapOvr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25/25/25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57C3212C-57F2-C315-4408-0F5A22E52F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F1A66EAC-E479-CCAB-A925-29824DE3F0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36" y="692266"/>
            <a:ext cx="10969943" cy="571495"/>
          </a:xfrm>
          <a:prstGeom prst="rect">
            <a:avLst/>
          </a:prstGeom>
        </p:spPr>
        <p:txBody>
          <a:bodyPr vert="horz" lIns="0" tIns="45720" rIns="0" bIns="91440" rtlCol="0" anchor="ctr">
            <a:normAutofit/>
          </a:bodyPr>
          <a:lstStyle>
            <a:lvl1pPr>
              <a:defRPr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521B0A7-25A4-9F89-1581-BBF88B7A7B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9436" y="4800600"/>
            <a:ext cx="2285405" cy="914400"/>
          </a:xfrm>
        </p:spPr>
        <p:txBody>
          <a:bodyPr tIns="0" b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999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8172CBF-CEC0-97A9-58C5-EA57411927D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371600"/>
            <a:ext cx="10969943" cy="1600200"/>
          </a:xfrm>
        </p:spPr>
        <p:txBody>
          <a:bodyPr wrap="square" tIns="91440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First level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EAA887F5-6857-C5B1-B894-DC199DE0B69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04282" y="4800600"/>
            <a:ext cx="2285405" cy="914400"/>
          </a:xfrm>
        </p:spPr>
        <p:txBody>
          <a:bodyPr tIns="0" b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999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C2A9572F-5E00-E2EF-4EF5-1634D128BE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99128" y="4800600"/>
            <a:ext cx="2285405" cy="914400"/>
          </a:xfrm>
        </p:spPr>
        <p:txBody>
          <a:bodyPr tIns="0" b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999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747E04F8-29FF-A671-DC18-04E80FC108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93974" y="4800600"/>
            <a:ext cx="2285405" cy="914400"/>
          </a:xfrm>
        </p:spPr>
        <p:txBody>
          <a:bodyPr tIns="0" b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999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B07DA8-2933-DB25-48A3-D2CC8F663D4F}"/>
              </a:ext>
            </a:extLst>
          </p:cNvPr>
          <p:cNvSpPr>
            <a:spLocks noChangeAspect="1"/>
          </p:cNvSpPr>
          <p:nvPr userDrawn="1"/>
        </p:nvSpPr>
        <p:spPr>
          <a:xfrm>
            <a:off x="1066522" y="3205480"/>
            <a:ext cx="1371243" cy="13716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/>
              <a:t>s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8B02A3A1-85FF-0B9A-F335-15A24E671F4A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1293946" y="3427884"/>
            <a:ext cx="916395" cy="916634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090EE4A-8867-ED8B-6123-75D2D2384908}"/>
              </a:ext>
            </a:extLst>
          </p:cNvPr>
          <p:cNvSpPr>
            <a:spLocks noChangeAspect="1"/>
          </p:cNvSpPr>
          <p:nvPr userDrawn="1"/>
        </p:nvSpPr>
        <p:spPr>
          <a:xfrm>
            <a:off x="9751060" y="3205480"/>
            <a:ext cx="1371243" cy="13716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/>
              <a:t>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958373E-F85B-3F1B-49C2-B7282415D8F9}"/>
              </a:ext>
            </a:extLst>
          </p:cNvPr>
          <p:cNvSpPr>
            <a:spLocks noChangeAspect="1"/>
          </p:cNvSpPr>
          <p:nvPr userDrawn="1"/>
        </p:nvSpPr>
        <p:spPr>
          <a:xfrm>
            <a:off x="3961368" y="3205480"/>
            <a:ext cx="1371243" cy="13716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/>
              <a:t>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A505DD1-698C-7A65-9BA7-16154963C57F}"/>
              </a:ext>
            </a:extLst>
          </p:cNvPr>
          <p:cNvSpPr>
            <a:spLocks noChangeAspect="1"/>
          </p:cNvSpPr>
          <p:nvPr userDrawn="1"/>
        </p:nvSpPr>
        <p:spPr>
          <a:xfrm>
            <a:off x="6856214" y="3205480"/>
            <a:ext cx="1371243" cy="13716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/>
              <a:t>s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7078D64A-03D2-48CE-521D-679F287FA3AE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7083633" y="3427884"/>
            <a:ext cx="916395" cy="916634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1B08CA8B-65A9-6975-186A-F685EEBF4EC4}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9978484" y="3429000"/>
            <a:ext cx="916395" cy="916634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3C835D2B-3371-34F6-22F4-7C393901B43E}"/>
              </a:ext>
            </a:extLst>
          </p:cNvPr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4188787" y="3429000"/>
            <a:ext cx="916395" cy="916634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676222586"/>
      </p:ext>
    </p:extLst>
  </p:cSld>
  <p:clrMapOvr>
    <a:masterClrMapping/>
  </p:clrMapOvr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Gri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E4C64C91-002D-5B70-7AFE-21F4F4BB661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138D96EA-6D10-D539-8638-E73F5211AA9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66522" y="2056318"/>
            <a:ext cx="2285406" cy="444286"/>
          </a:xfrm>
        </p:spPr>
        <p:txBody>
          <a:bodyPr tIns="0" rIns="18288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0" name="Text Placeholder 58">
            <a:extLst>
              <a:ext uri="{FF2B5EF4-FFF2-40B4-BE49-F238E27FC236}">
                <a16:creationId xmlns:a16="http://schemas.microsoft.com/office/drawing/2014/main" id="{4B7E0CC5-807E-5BF8-33C0-480B47FCCA7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66522" y="2500605"/>
            <a:ext cx="2285406" cy="1365143"/>
          </a:xfrm>
        </p:spPr>
        <p:txBody>
          <a:bodyPr tIns="91440" rIns="182880" bIns="0" anchor="t">
            <a:normAutofit/>
          </a:bodyPr>
          <a:lstStyle>
            <a:lvl1pPr marL="0" indent="0">
              <a:lnSpc>
                <a:spcPct val="150000"/>
              </a:lnSpc>
              <a:buNone/>
              <a:defRPr sz="1200" b="0">
                <a:solidFill>
                  <a:srgbClr val="758390"/>
                </a:solidFill>
              </a:defRPr>
            </a:lvl1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63" name="Text Placeholder 58">
            <a:extLst>
              <a:ext uri="{FF2B5EF4-FFF2-40B4-BE49-F238E27FC236}">
                <a16:creationId xmlns:a16="http://schemas.microsoft.com/office/drawing/2014/main" id="{789697CB-43F0-4058-942B-8F83417EEE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11897" y="2056318"/>
            <a:ext cx="2285406" cy="444286"/>
          </a:xfrm>
        </p:spPr>
        <p:txBody>
          <a:bodyPr tIns="0" rIns="18288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5" name="Text Placeholder 58">
            <a:extLst>
              <a:ext uri="{FF2B5EF4-FFF2-40B4-BE49-F238E27FC236}">
                <a16:creationId xmlns:a16="http://schemas.microsoft.com/office/drawing/2014/main" id="{4A6A5DCA-6554-2A86-65E2-83F17ADD997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65206" y="2056318"/>
            <a:ext cx="2285406" cy="444286"/>
          </a:xfrm>
        </p:spPr>
        <p:txBody>
          <a:bodyPr tIns="0" rIns="18288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7" name="Text Placeholder 58">
            <a:extLst>
              <a:ext uri="{FF2B5EF4-FFF2-40B4-BE49-F238E27FC236}">
                <a16:creationId xmlns:a16="http://schemas.microsoft.com/office/drawing/2014/main" id="{A54C2DBC-47A3-05C8-62CB-5332F2DD50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04135" y="2056318"/>
            <a:ext cx="2285406" cy="444286"/>
          </a:xfrm>
        </p:spPr>
        <p:txBody>
          <a:bodyPr tIns="0" rIns="18288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9" name="Text Placeholder 58">
            <a:extLst>
              <a:ext uri="{FF2B5EF4-FFF2-40B4-BE49-F238E27FC236}">
                <a16:creationId xmlns:a16="http://schemas.microsoft.com/office/drawing/2014/main" id="{1AD99BB6-ACA9-1F1E-28DF-CF7D42261BD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6522" y="4341215"/>
            <a:ext cx="2285406" cy="444286"/>
          </a:xfrm>
        </p:spPr>
        <p:txBody>
          <a:bodyPr tIns="0" rIns="18288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1" name="Text Placeholder 58">
            <a:extLst>
              <a:ext uri="{FF2B5EF4-FFF2-40B4-BE49-F238E27FC236}">
                <a16:creationId xmlns:a16="http://schemas.microsoft.com/office/drawing/2014/main" id="{F0E83474-E54E-8F42-9A97-4008520030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811897" y="4341215"/>
            <a:ext cx="2285406" cy="444286"/>
          </a:xfrm>
        </p:spPr>
        <p:txBody>
          <a:bodyPr tIns="0" rIns="18288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3" name="Text Placeholder 58">
            <a:extLst>
              <a:ext uri="{FF2B5EF4-FFF2-40B4-BE49-F238E27FC236}">
                <a16:creationId xmlns:a16="http://schemas.microsoft.com/office/drawing/2014/main" id="{AA7971C1-AE39-3911-F7DF-4BECE4267D7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65206" y="4341215"/>
            <a:ext cx="2285406" cy="444286"/>
          </a:xfrm>
        </p:spPr>
        <p:txBody>
          <a:bodyPr tIns="0" rIns="18288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5" name="Text Placeholder 58">
            <a:extLst>
              <a:ext uri="{FF2B5EF4-FFF2-40B4-BE49-F238E27FC236}">
                <a16:creationId xmlns:a16="http://schemas.microsoft.com/office/drawing/2014/main" id="{D06DA491-CD37-4583-158B-517324C7E71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04135" y="4341215"/>
            <a:ext cx="2285406" cy="444286"/>
          </a:xfrm>
        </p:spPr>
        <p:txBody>
          <a:bodyPr tIns="0" rIns="18288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6" name="Title 85">
            <a:extLst>
              <a:ext uri="{FF2B5EF4-FFF2-40B4-BE49-F238E27FC236}">
                <a16:creationId xmlns:a16="http://schemas.microsoft.com/office/drawing/2014/main" id="{FCB7027E-7F37-7A84-2565-5FCDC0FF0F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95" name="Text Placeholder 58">
            <a:extLst>
              <a:ext uri="{FF2B5EF4-FFF2-40B4-BE49-F238E27FC236}">
                <a16:creationId xmlns:a16="http://schemas.microsoft.com/office/drawing/2014/main" id="{DE3D4141-C14A-E988-CFDA-BDB75DA311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9443" y="2056319"/>
            <a:ext cx="457080" cy="907943"/>
          </a:xfrm>
        </p:spPr>
        <p:txBody>
          <a:bodyPr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4399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96" name="Text Placeholder 58">
            <a:extLst>
              <a:ext uri="{FF2B5EF4-FFF2-40B4-BE49-F238E27FC236}">
                <a16:creationId xmlns:a16="http://schemas.microsoft.com/office/drawing/2014/main" id="{21E06482-84CD-6900-EDA0-3865A7372ED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67372" y="2056319"/>
            <a:ext cx="447271" cy="907943"/>
          </a:xfrm>
        </p:spPr>
        <p:txBody>
          <a:bodyPr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4399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97" name="Text Placeholder 58">
            <a:extLst>
              <a:ext uri="{FF2B5EF4-FFF2-40B4-BE49-F238E27FC236}">
                <a16:creationId xmlns:a16="http://schemas.microsoft.com/office/drawing/2014/main" id="{A1CF08A0-AE11-D5E3-5C71-E97BBAE7F54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94413" y="2056319"/>
            <a:ext cx="462897" cy="907943"/>
          </a:xfrm>
        </p:spPr>
        <p:txBody>
          <a:bodyPr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4399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98" name="Text Placeholder 58">
            <a:extLst>
              <a:ext uri="{FF2B5EF4-FFF2-40B4-BE49-F238E27FC236}">
                <a16:creationId xmlns:a16="http://schemas.microsoft.com/office/drawing/2014/main" id="{B8EC4CAF-2E66-C1C5-C300-225034786CD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52468" y="2056319"/>
            <a:ext cx="441512" cy="907943"/>
          </a:xfrm>
        </p:spPr>
        <p:txBody>
          <a:bodyPr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4399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99" name="Text Placeholder 58">
            <a:extLst>
              <a:ext uri="{FF2B5EF4-FFF2-40B4-BE49-F238E27FC236}">
                <a16:creationId xmlns:a16="http://schemas.microsoft.com/office/drawing/2014/main" id="{CBEE5079-791E-2DFA-CFA8-7D214A4E753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0432" y="4341216"/>
            <a:ext cx="446090" cy="907943"/>
          </a:xfrm>
        </p:spPr>
        <p:txBody>
          <a:bodyPr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4399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00" name="Text Placeholder 58">
            <a:extLst>
              <a:ext uri="{FF2B5EF4-FFF2-40B4-BE49-F238E27FC236}">
                <a16:creationId xmlns:a16="http://schemas.microsoft.com/office/drawing/2014/main" id="{F1FB886F-E756-21E0-4EB0-1BC1720AB03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378362" y="4341216"/>
            <a:ext cx="433535" cy="907943"/>
          </a:xfrm>
        </p:spPr>
        <p:txBody>
          <a:bodyPr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4399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01" name="Text Placeholder 58">
            <a:extLst>
              <a:ext uri="{FF2B5EF4-FFF2-40B4-BE49-F238E27FC236}">
                <a16:creationId xmlns:a16="http://schemas.microsoft.com/office/drawing/2014/main" id="{EA8232EA-EDD1-8444-B16C-D6651DC8B35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105403" y="4341216"/>
            <a:ext cx="446091" cy="907943"/>
          </a:xfrm>
        </p:spPr>
        <p:txBody>
          <a:bodyPr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4399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02" name="Text Placeholder 58">
            <a:extLst>
              <a:ext uri="{FF2B5EF4-FFF2-40B4-BE49-F238E27FC236}">
                <a16:creationId xmlns:a16="http://schemas.microsoft.com/office/drawing/2014/main" id="{F1D57EE8-508F-73DD-3A47-E524FE0D97F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63458" y="4341216"/>
            <a:ext cx="430522" cy="907943"/>
          </a:xfrm>
        </p:spPr>
        <p:txBody>
          <a:bodyPr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4399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" name="Text Placeholder 58">
            <a:extLst>
              <a:ext uri="{FF2B5EF4-FFF2-40B4-BE49-F238E27FC236}">
                <a16:creationId xmlns:a16="http://schemas.microsoft.com/office/drawing/2014/main" id="{0FA9B3FB-DBE9-1D9B-1B6B-22BDF4EB6D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811897" y="2500605"/>
            <a:ext cx="2285406" cy="1365143"/>
          </a:xfrm>
        </p:spPr>
        <p:txBody>
          <a:bodyPr tIns="91440" rIns="182880" bIns="0" anchor="t">
            <a:normAutofit/>
          </a:bodyPr>
          <a:lstStyle>
            <a:lvl1pPr marL="0" indent="0">
              <a:lnSpc>
                <a:spcPct val="150000"/>
              </a:lnSpc>
              <a:buNone/>
              <a:defRPr sz="1200" b="0">
                <a:solidFill>
                  <a:srgbClr val="758390"/>
                </a:solidFill>
              </a:defRPr>
            </a:lvl1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4" name="Text Placeholder 58">
            <a:extLst>
              <a:ext uri="{FF2B5EF4-FFF2-40B4-BE49-F238E27FC236}">
                <a16:creationId xmlns:a16="http://schemas.microsoft.com/office/drawing/2014/main" id="{BCB5BC77-2D5E-7064-8A63-CE9BA025192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565206" y="2500605"/>
            <a:ext cx="2285406" cy="1365143"/>
          </a:xfrm>
        </p:spPr>
        <p:txBody>
          <a:bodyPr tIns="91440" rIns="182880" bIns="0" anchor="t">
            <a:normAutofit/>
          </a:bodyPr>
          <a:lstStyle>
            <a:lvl1pPr marL="0" indent="0">
              <a:lnSpc>
                <a:spcPct val="150000"/>
              </a:lnSpc>
              <a:buNone/>
              <a:defRPr sz="1200" b="0">
                <a:solidFill>
                  <a:srgbClr val="758390"/>
                </a:solidFill>
              </a:defRPr>
            </a:lvl1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5" name="Text Placeholder 58">
            <a:extLst>
              <a:ext uri="{FF2B5EF4-FFF2-40B4-BE49-F238E27FC236}">
                <a16:creationId xmlns:a16="http://schemas.microsoft.com/office/drawing/2014/main" id="{E7E04FBD-F951-CA81-5F71-A9FED59C9D2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04135" y="2500605"/>
            <a:ext cx="2285406" cy="1365143"/>
          </a:xfrm>
        </p:spPr>
        <p:txBody>
          <a:bodyPr tIns="91440" rIns="182880" bIns="0" anchor="t">
            <a:normAutofit/>
          </a:bodyPr>
          <a:lstStyle>
            <a:lvl1pPr marL="0" indent="0">
              <a:lnSpc>
                <a:spcPct val="150000"/>
              </a:lnSpc>
              <a:buNone/>
              <a:defRPr sz="1200" b="0">
                <a:solidFill>
                  <a:srgbClr val="758390"/>
                </a:solidFill>
              </a:defRPr>
            </a:lvl1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6" name="Text Placeholder 58">
            <a:extLst>
              <a:ext uri="{FF2B5EF4-FFF2-40B4-BE49-F238E27FC236}">
                <a16:creationId xmlns:a16="http://schemas.microsoft.com/office/drawing/2014/main" id="{A5708A20-9033-79CE-B8C2-53A39DA15E9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6522" y="4799461"/>
            <a:ext cx="2285406" cy="1365143"/>
          </a:xfrm>
        </p:spPr>
        <p:txBody>
          <a:bodyPr tIns="91440" rIns="182880" bIns="0" anchor="t">
            <a:normAutofit/>
          </a:bodyPr>
          <a:lstStyle>
            <a:lvl1pPr marL="0" indent="0">
              <a:lnSpc>
                <a:spcPct val="150000"/>
              </a:lnSpc>
              <a:buNone/>
              <a:defRPr sz="1200" b="0">
                <a:solidFill>
                  <a:srgbClr val="758390"/>
                </a:solidFill>
              </a:defRPr>
            </a:lvl1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7" name="Text Placeholder 58">
            <a:extLst>
              <a:ext uri="{FF2B5EF4-FFF2-40B4-BE49-F238E27FC236}">
                <a16:creationId xmlns:a16="http://schemas.microsoft.com/office/drawing/2014/main" id="{1FC98D49-6335-18FA-E630-A01EEB0BB8E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811897" y="4799461"/>
            <a:ext cx="2285406" cy="1365143"/>
          </a:xfrm>
        </p:spPr>
        <p:txBody>
          <a:bodyPr tIns="91440" rIns="182880" bIns="0" anchor="t">
            <a:normAutofit/>
          </a:bodyPr>
          <a:lstStyle>
            <a:lvl1pPr marL="0" indent="0">
              <a:lnSpc>
                <a:spcPct val="150000"/>
              </a:lnSpc>
              <a:buNone/>
              <a:defRPr sz="1200" b="0">
                <a:solidFill>
                  <a:srgbClr val="758390"/>
                </a:solidFill>
              </a:defRPr>
            </a:lvl1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8" name="Text Placeholder 58">
            <a:extLst>
              <a:ext uri="{FF2B5EF4-FFF2-40B4-BE49-F238E27FC236}">
                <a16:creationId xmlns:a16="http://schemas.microsoft.com/office/drawing/2014/main" id="{644EEBC9-05F2-C899-C2FC-177D808A875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5206" y="4799461"/>
            <a:ext cx="2285406" cy="1365143"/>
          </a:xfrm>
        </p:spPr>
        <p:txBody>
          <a:bodyPr tIns="91440" rIns="182880" bIns="0" anchor="t">
            <a:normAutofit/>
          </a:bodyPr>
          <a:lstStyle>
            <a:lvl1pPr marL="0" indent="0">
              <a:lnSpc>
                <a:spcPct val="150000"/>
              </a:lnSpc>
              <a:buNone/>
              <a:defRPr sz="1200" b="0">
                <a:solidFill>
                  <a:srgbClr val="758390"/>
                </a:solidFill>
              </a:defRPr>
            </a:lvl1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9" name="Text Placeholder 58">
            <a:extLst>
              <a:ext uri="{FF2B5EF4-FFF2-40B4-BE49-F238E27FC236}">
                <a16:creationId xmlns:a16="http://schemas.microsoft.com/office/drawing/2014/main" id="{6FF43840-E0D6-6B48-679F-9ED353D806E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304135" y="4799461"/>
            <a:ext cx="2285406" cy="1365143"/>
          </a:xfrm>
        </p:spPr>
        <p:txBody>
          <a:bodyPr tIns="91440" rIns="182880" bIns="0" anchor="t">
            <a:normAutofit/>
          </a:bodyPr>
          <a:lstStyle>
            <a:lvl1pPr marL="0" indent="0">
              <a:lnSpc>
                <a:spcPct val="150000"/>
              </a:lnSpc>
              <a:buNone/>
              <a:defRPr sz="1200" b="0">
                <a:solidFill>
                  <a:srgbClr val="758390"/>
                </a:solidFill>
              </a:defRPr>
            </a:lvl1pPr>
          </a:lstStyle>
          <a:p>
            <a:pPr lvl="0"/>
            <a:r>
              <a:rPr lang="en-US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385825190"/>
      </p:ext>
    </p:extLst>
  </p:cSld>
  <p:clrMapOvr>
    <a:masterClrMapping/>
  </p:clrMapOvr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urne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64DB7-69B8-53E3-6F0E-740819DC00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311E57"/>
                </a:solidFill>
                <a:latin typeface="+mj-lt"/>
                <a:ea typeface="Inter" panose="02000503000000020004" pitchFamily="2" charset="0"/>
              </a:defRPr>
            </a:lvl1pPr>
          </a:lstStyle>
          <a:p>
            <a:r>
              <a:rPr lang="en-US"/>
              <a:t>Headline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E88F966-9D94-B507-2E2E-243ECA20EB14}"/>
              </a:ext>
            </a:extLst>
          </p:cNvPr>
          <p:cNvCxnSpPr>
            <a:cxnSpLocks/>
          </p:cNvCxnSpPr>
          <p:nvPr userDrawn="1"/>
        </p:nvCxnSpPr>
        <p:spPr>
          <a:xfrm>
            <a:off x="609442" y="4800601"/>
            <a:ext cx="10741397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C3D8781-68A5-C35D-0B5C-D7E308F99581}"/>
              </a:ext>
            </a:extLst>
          </p:cNvPr>
          <p:cNvSpPr/>
          <p:nvPr userDrawn="1"/>
        </p:nvSpPr>
        <p:spPr>
          <a:xfrm>
            <a:off x="2353653" y="4716377"/>
            <a:ext cx="184081" cy="18412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6B50534-8912-F488-1B98-299727704534}"/>
              </a:ext>
            </a:extLst>
          </p:cNvPr>
          <p:cNvSpPr/>
          <p:nvPr userDrawn="1"/>
        </p:nvSpPr>
        <p:spPr>
          <a:xfrm>
            <a:off x="6002373" y="4708535"/>
            <a:ext cx="184081" cy="18412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4AC03FD-8700-9897-5E2F-561981623E53}"/>
              </a:ext>
            </a:extLst>
          </p:cNvPr>
          <p:cNvSpPr/>
          <p:nvPr userDrawn="1"/>
        </p:nvSpPr>
        <p:spPr>
          <a:xfrm>
            <a:off x="9668167" y="4707731"/>
            <a:ext cx="184081" cy="18412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8D4B3424-4CD4-F2DD-3DA6-B42B813C9881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1074450" y="2522400"/>
            <a:ext cx="2742486" cy="1976986"/>
          </a:xfrm>
        </p:spPr>
        <p:txBody>
          <a:bodyPr tIns="182880" rIns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rgbClr val="6C7986"/>
                </a:solidFill>
                <a:latin typeface="+mn-lt"/>
                <a:ea typeface="Inter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B863ACD-7E11-BD91-A36E-747BE8A9CFFF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723170" y="2521862"/>
            <a:ext cx="2742486" cy="1976986"/>
          </a:xfrm>
        </p:spPr>
        <p:txBody>
          <a:bodyPr tIns="182880" rIns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rgbClr val="6C7986"/>
                </a:solidFill>
                <a:latin typeface="+mn-lt"/>
                <a:ea typeface="Inter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21D9F772-393D-241D-4D40-55887365D133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8388964" y="2522402"/>
            <a:ext cx="2742486" cy="1976229"/>
          </a:xfrm>
        </p:spPr>
        <p:txBody>
          <a:bodyPr tIns="182880" rIns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rgbClr val="6C7986"/>
                </a:solidFill>
                <a:latin typeface="+mn-lt"/>
                <a:ea typeface="Inter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E59E986-0595-7362-03E4-97BE1FCDFF0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74450" y="5029200"/>
            <a:ext cx="2742486" cy="1143000"/>
          </a:xfrm>
        </p:spPr>
        <p:txBody>
          <a:bodyPr tIns="182880" bIns="0">
            <a:normAutofit/>
          </a:bodyPr>
          <a:lstStyle>
            <a:lvl1pPr marL="0" indent="0" algn="ctr">
              <a:buNone/>
              <a:defRPr sz="1600">
                <a:solidFill>
                  <a:srgbClr val="6C7986"/>
                </a:solidFill>
              </a:defRPr>
            </a:lvl1pPr>
          </a:lstStyle>
          <a:p>
            <a:pPr lvl="0"/>
            <a:r>
              <a:rPr lang="en-US"/>
              <a:t>Phase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B5A23D72-0055-2840-F22D-D5273C36097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23170" y="5029200"/>
            <a:ext cx="2742486" cy="1143000"/>
          </a:xfrm>
        </p:spPr>
        <p:txBody>
          <a:bodyPr tIns="182880" bIns="0">
            <a:normAutofit/>
          </a:bodyPr>
          <a:lstStyle>
            <a:lvl1pPr marL="0" indent="0" algn="ctr">
              <a:buNone/>
              <a:defRPr sz="1600">
                <a:solidFill>
                  <a:srgbClr val="6C7986"/>
                </a:solidFill>
              </a:defRPr>
            </a:lvl1pPr>
          </a:lstStyle>
          <a:p>
            <a:pPr lvl="0"/>
            <a:r>
              <a:rPr lang="en-US"/>
              <a:t>Phase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D58F63C6-FB4E-E918-9446-A059C4D696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8959" y="5029200"/>
            <a:ext cx="2742486" cy="1143000"/>
          </a:xfrm>
        </p:spPr>
        <p:txBody>
          <a:bodyPr tIns="182880" bIns="0">
            <a:normAutofit/>
          </a:bodyPr>
          <a:lstStyle>
            <a:lvl1pPr marL="0" indent="0" algn="ctr">
              <a:buNone/>
              <a:defRPr sz="1600">
                <a:solidFill>
                  <a:srgbClr val="6C7986"/>
                </a:solidFill>
              </a:defRPr>
            </a:lvl1pPr>
          </a:lstStyle>
          <a:p>
            <a:pPr lvl="0"/>
            <a:r>
              <a:rPr lang="en-US"/>
              <a:t>Phase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12EE100B-84F8-2156-A54C-647D387E7D1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74450" y="2057400"/>
            <a:ext cx="2742486" cy="457200"/>
          </a:xfrm>
        </p:spPr>
        <p:txBody>
          <a:bodyPr tIns="0" bIns="0">
            <a:noAutofit/>
          </a:bodyPr>
          <a:lstStyle>
            <a:lvl1pPr marL="0" indent="0"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51" name="Text Placeholder 49">
            <a:extLst>
              <a:ext uri="{FF2B5EF4-FFF2-40B4-BE49-F238E27FC236}">
                <a16:creationId xmlns:a16="http://schemas.microsoft.com/office/drawing/2014/main" id="{B3D3FA32-19C3-B949-8DDF-8D8E39355EE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3170" y="2054871"/>
            <a:ext cx="2742486" cy="457200"/>
          </a:xfrm>
        </p:spPr>
        <p:txBody>
          <a:bodyPr tIns="0" bIns="0">
            <a:noAutofit/>
          </a:bodyPr>
          <a:lstStyle>
            <a:lvl1pPr marL="0" indent="0"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52" name="Text Placeholder 49">
            <a:extLst>
              <a:ext uri="{FF2B5EF4-FFF2-40B4-BE49-F238E27FC236}">
                <a16:creationId xmlns:a16="http://schemas.microsoft.com/office/drawing/2014/main" id="{6228313E-0F48-0B2F-2A72-E24EA4ACD5A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8959" y="2057398"/>
            <a:ext cx="2742486" cy="457200"/>
          </a:xfrm>
        </p:spPr>
        <p:txBody>
          <a:bodyPr tIns="0" bIns="0">
            <a:noAutofit/>
          </a:bodyPr>
          <a:lstStyle>
            <a:lvl1pPr marL="0" indent="0"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id="{4D3D1A39-D058-9C08-AC2A-30F15041A3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47665673"/>
      </p:ext>
    </p:extLst>
  </p:cSld>
  <p:clrMapOvr>
    <a:masterClrMapping/>
  </p:clrMapOvr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urne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64DB7-69B8-53E3-6F0E-740819DC00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311E57"/>
                </a:solidFill>
                <a:latin typeface="+mj-lt"/>
                <a:ea typeface="Inter" panose="02000503000000020004" pitchFamily="2" charset="0"/>
              </a:defRPr>
            </a:lvl1pPr>
          </a:lstStyle>
          <a:p>
            <a:r>
              <a:rPr lang="en-US"/>
              <a:t>Headline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E88F966-9D94-B507-2E2E-243ECA20EB14}"/>
              </a:ext>
            </a:extLst>
          </p:cNvPr>
          <p:cNvCxnSpPr>
            <a:cxnSpLocks/>
          </p:cNvCxnSpPr>
          <p:nvPr userDrawn="1"/>
        </p:nvCxnSpPr>
        <p:spPr>
          <a:xfrm>
            <a:off x="609442" y="4800601"/>
            <a:ext cx="10741397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C3D8781-68A5-C35D-0B5C-D7E308F99581}"/>
              </a:ext>
            </a:extLst>
          </p:cNvPr>
          <p:cNvSpPr/>
          <p:nvPr userDrawn="1"/>
        </p:nvSpPr>
        <p:spPr>
          <a:xfrm>
            <a:off x="1789606" y="4716377"/>
            <a:ext cx="184081" cy="18412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6B50534-8912-F488-1B98-299727704534}"/>
              </a:ext>
            </a:extLst>
          </p:cNvPr>
          <p:cNvSpPr/>
          <p:nvPr userDrawn="1"/>
        </p:nvSpPr>
        <p:spPr>
          <a:xfrm>
            <a:off x="4526002" y="4708535"/>
            <a:ext cx="184081" cy="18412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4AC03FD-8700-9897-5E2F-561981623E53}"/>
              </a:ext>
            </a:extLst>
          </p:cNvPr>
          <p:cNvSpPr/>
          <p:nvPr userDrawn="1"/>
        </p:nvSpPr>
        <p:spPr>
          <a:xfrm>
            <a:off x="7268769" y="4707731"/>
            <a:ext cx="184081" cy="18412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9D00326-0BB5-1A5F-E5B0-1D20FD3C83AF}"/>
              </a:ext>
            </a:extLst>
          </p:cNvPr>
          <p:cNvSpPr/>
          <p:nvPr userDrawn="1"/>
        </p:nvSpPr>
        <p:spPr>
          <a:xfrm>
            <a:off x="10011537" y="4716376"/>
            <a:ext cx="184081" cy="18412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8D4B3424-4CD4-F2DD-3DA6-B42B813C9881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609437" y="2522400"/>
            <a:ext cx="2513945" cy="1976986"/>
          </a:xfrm>
        </p:spPr>
        <p:txBody>
          <a:bodyPr tIns="182880" r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400">
                <a:solidFill>
                  <a:srgbClr val="6C7986"/>
                </a:solidFill>
                <a:latin typeface="+mn-lt"/>
                <a:ea typeface="Inter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E59E986-0595-7362-03E4-97BE1FCDFF0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673" y="5029200"/>
            <a:ext cx="2513945" cy="1143000"/>
          </a:xfrm>
        </p:spPr>
        <p:txBody>
          <a:bodyPr tIns="182880" bIns="0">
            <a:normAutofit/>
          </a:bodyPr>
          <a:lstStyle>
            <a:lvl1pPr marL="0" indent="0" algn="ctr">
              <a:buNone/>
              <a:defRPr sz="1600">
                <a:solidFill>
                  <a:srgbClr val="6C7986"/>
                </a:solidFill>
              </a:defRPr>
            </a:lvl1pPr>
          </a:lstStyle>
          <a:p>
            <a:pPr lvl="0"/>
            <a:r>
              <a:rPr lang="en-US"/>
              <a:t>Phase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B5A23D72-0055-2840-F22D-D5273C36097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361069" y="5029200"/>
            <a:ext cx="2513945" cy="1143000"/>
          </a:xfrm>
        </p:spPr>
        <p:txBody>
          <a:bodyPr tIns="182880" bIns="0">
            <a:normAutofit/>
          </a:bodyPr>
          <a:lstStyle>
            <a:lvl1pPr marL="0" indent="0" algn="ctr">
              <a:buNone/>
              <a:defRPr sz="1600">
                <a:solidFill>
                  <a:srgbClr val="6C7986"/>
                </a:solidFill>
              </a:defRPr>
            </a:lvl1pPr>
          </a:lstStyle>
          <a:p>
            <a:pPr lvl="0"/>
            <a:r>
              <a:rPr lang="en-US"/>
              <a:t>Phase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D58F63C6-FB4E-E918-9446-A059C4D696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3836" y="5029200"/>
            <a:ext cx="2513945" cy="1143000"/>
          </a:xfrm>
        </p:spPr>
        <p:txBody>
          <a:bodyPr tIns="182880" bIns="0">
            <a:normAutofit/>
          </a:bodyPr>
          <a:lstStyle>
            <a:lvl1pPr marL="0" indent="0" algn="ctr">
              <a:buNone/>
              <a:defRPr sz="1600">
                <a:solidFill>
                  <a:srgbClr val="6C7986"/>
                </a:solidFill>
              </a:defRPr>
            </a:lvl1pPr>
          </a:lstStyle>
          <a:p>
            <a:pPr lvl="0"/>
            <a:r>
              <a:rPr lang="en-US"/>
              <a:t>Phase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C701C9FB-903C-6BEC-4E35-4F157EA6EBE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46604" y="5029200"/>
            <a:ext cx="2513945" cy="1143000"/>
          </a:xfrm>
        </p:spPr>
        <p:txBody>
          <a:bodyPr tIns="182880" bIns="0">
            <a:normAutofit/>
          </a:bodyPr>
          <a:lstStyle>
            <a:lvl1pPr marL="0" indent="0" algn="ctr">
              <a:buNone/>
              <a:defRPr sz="1600">
                <a:solidFill>
                  <a:srgbClr val="6C7986"/>
                </a:solidFill>
              </a:defRPr>
            </a:lvl1pPr>
          </a:lstStyle>
          <a:p>
            <a:pPr lvl="0"/>
            <a:r>
              <a:rPr lang="en-US"/>
              <a:t>Phase</a:t>
            </a:r>
          </a:p>
        </p:txBody>
      </p:sp>
      <p:sp>
        <p:nvSpPr>
          <p:cNvPr id="4" name="Text Placeholder 49">
            <a:extLst>
              <a:ext uri="{FF2B5EF4-FFF2-40B4-BE49-F238E27FC236}">
                <a16:creationId xmlns:a16="http://schemas.microsoft.com/office/drawing/2014/main" id="{FE432563-387E-4F8E-01EA-0EDEFCC40A6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4673" y="2057400"/>
            <a:ext cx="2513945" cy="457200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" name="Text Placeholder 49">
            <a:extLst>
              <a:ext uri="{FF2B5EF4-FFF2-40B4-BE49-F238E27FC236}">
                <a16:creationId xmlns:a16="http://schemas.microsoft.com/office/drawing/2014/main" id="{7D3C7461-772F-5569-387B-903B8E96DE7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61069" y="2054871"/>
            <a:ext cx="2513945" cy="457200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" name="Text Placeholder 49">
            <a:extLst>
              <a:ext uri="{FF2B5EF4-FFF2-40B4-BE49-F238E27FC236}">
                <a16:creationId xmlns:a16="http://schemas.microsoft.com/office/drawing/2014/main" id="{CCDCF1F2-FF2B-AA1A-0163-23430DE93B8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03836" y="2057398"/>
            <a:ext cx="2513945" cy="457200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" name="Text Placeholder 49">
            <a:extLst>
              <a:ext uri="{FF2B5EF4-FFF2-40B4-BE49-F238E27FC236}">
                <a16:creationId xmlns:a16="http://schemas.microsoft.com/office/drawing/2014/main" id="{43C5DEEE-0137-F745-F55B-A46C800EF47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840231" y="2054871"/>
            <a:ext cx="2513945" cy="457200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B301D836-04FE-EB49-BE3A-E25952F2F57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B51FA94-F2B5-7FEF-6EB4-222BEED97231}"/>
              </a:ext>
            </a:extLst>
          </p:cNvPr>
          <p:cNvSpPr>
            <a:spLocks noGrp="1"/>
          </p:cNvSpPr>
          <p:nvPr>
            <p:ph sz="half" idx="35" hasCustomPrompt="1"/>
          </p:nvPr>
        </p:nvSpPr>
        <p:spPr>
          <a:xfrm>
            <a:off x="3351927" y="2514600"/>
            <a:ext cx="2513945" cy="1976986"/>
          </a:xfrm>
        </p:spPr>
        <p:txBody>
          <a:bodyPr tIns="182880" r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400">
                <a:solidFill>
                  <a:srgbClr val="6C7986"/>
                </a:solidFill>
                <a:latin typeface="+mn-lt"/>
                <a:ea typeface="Inter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5C6491F-95E3-23D5-C7F0-2EA603FAEE6D}"/>
              </a:ext>
            </a:extLst>
          </p:cNvPr>
          <p:cNvSpPr>
            <a:spLocks noGrp="1"/>
          </p:cNvSpPr>
          <p:nvPr>
            <p:ph sz="half" idx="36" hasCustomPrompt="1"/>
          </p:nvPr>
        </p:nvSpPr>
        <p:spPr>
          <a:xfrm>
            <a:off x="6103836" y="2522400"/>
            <a:ext cx="2513945" cy="1976986"/>
          </a:xfrm>
        </p:spPr>
        <p:txBody>
          <a:bodyPr tIns="182880" r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400">
                <a:solidFill>
                  <a:srgbClr val="6C7986"/>
                </a:solidFill>
                <a:latin typeface="+mn-lt"/>
                <a:ea typeface="Inter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FE39998-4EB1-76C9-7121-0F55824955A5}"/>
              </a:ext>
            </a:extLst>
          </p:cNvPr>
          <p:cNvSpPr>
            <a:spLocks noGrp="1"/>
          </p:cNvSpPr>
          <p:nvPr>
            <p:ph sz="half" idx="37" hasCustomPrompt="1"/>
          </p:nvPr>
        </p:nvSpPr>
        <p:spPr>
          <a:xfrm>
            <a:off x="8836893" y="2528953"/>
            <a:ext cx="2513945" cy="1976986"/>
          </a:xfrm>
        </p:spPr>
        <p:txBody>
          <a:bodyPr tIns="182880" r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400">
                <a:solidFill>
                  <a:srgbClr val="6C7986"/>
                </a:solidFill>
                <a:latin typeface="+mn-lt"/>
                <a:ea typeface="Inter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460104280"/>
      </p:ext>
    </p:extLst>
  </p:cSld>
  <p:clrMapOvr>
    <a:masterClrMapping/>
  </p:clrMapOvr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urne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64DB7-69B8-53E3-6F0E-740819DC00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311E57"/>
                </a:solidFill>
                <a:latin typeface="+mj-lt"/>
                <a:ea typeface="Inter" panose="02000503000000020004" pitchFamily="2" charset="0"/>
              </a:defRPr>
            </a:lvl1pPr>
          </a:lstStyle>
          <a:p>
            <a:r>
              <a:rPr lang="en-US"/>
              <a:t>Headline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E88F966-9D94-B507-2E2E-243ECA20EB14}"/>
              </a:ext>
            </a:extLst>
          </p:cNvPr>
          <p:cNvCxnSpPr>
            <a:cxnSpLocks/>
          </p:cNvCxnSpPr>
          <p:nvPr userDrawn="1"/>
        </p:nvCxnSpPr>
        <p:spPr>
          <a:xfrm>
            <a:off x="609441" y="4800602"/>
            <a:ext cx="10969943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C3D8781-68A5-C35D-0B5C-D7E308F99581}"/>
              </a:ext>
            </a:extLst>
          </p:cNvPr>
          <p:cNvSpPr/>
          <p:nvPr userDrawn="1"/>
        </p:nvSpPr>
        <p:spPr>
          <a:xfrm>
            <a:off x="1446796" y="4716378"/>
            <a:ext cx="184081" cy="18412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6B50534-8912-F488-1B98-299727704534}"/>
              </a:ext>
            </a:extLst>
          </p:cNvPr>
          <p:cNvSpPr/>
          <p:nvPr userDrawn="1"/>
        </p:nvSpPr>
        <p:spPr>
          <a:xfrm>
            <a:off x="3724246" y="4708536"/>
            <a:ext cx="184081" cy="18412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4AC03FD-8700-9897-5E2F-561981623E53}"/>
              </a:ext>
            </a:extLst>
          </p:cNvPr>
          <p:cNvSpPr/>
          <p:nvPr userDrawn="1"/>
        </p:nvSpPr>
        <p:spPr>
          <a:xfrm>
            <a:off x="6017893" y="4707731"/>
            <a:ext cx="184081" cy="18412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9D00326-0BB5-1A5F-E5B0-1D20FD3C83AF}"/>
              </a:ext>
            </a:extLst>
          </p:cNvPr>
          <p:cNvSpPr/>
          <p:nvPr userDrawn="1"/>
        </p:nvSpPr>
        <p:spPr>
          <a:xfrm>
            <a:off x="8293873" y="4716377"/>
            <a:ext cx="184081" cy="18412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8D4B3424-4CD4-F2DD-3DA6-B42B813C9881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609437" y="2522456"/>
            <a:ext cx="1828324" cy="1976986"/>
          </a:xfrm>
        </p:spPr>
        <p:txBody>
          <a:bodyPr tIns="182880" rIns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rgbClr val="6C7986"/>
                </a:solidFill>
                <a:latin typeface="+mn-lt"/>
                <a:ea typeface="Inter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BCBE279-6146-F8C0-489E-33FB47C7A3DA}"/>
              </a:ext>
            </a:extLst>
          </p:cNvPr>
          <p:cNvSpPr/>
          <p:nvPr userDrawn="1"/>
        </p:nvSpPr>
        <p:spPr>
          <a:xfrm>
            <a:off x="10576813" y="4716376"/>
            <a:ext cx="184081" cy="18412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11D6D17-822B-2D8F-C83E-DA82FA11BEF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673" y="4982885"/>
            <a:ext cx="1828324" cy="1188720"/>
          </a:xfrm>
        </p:spPr>
        <p:txBody>
          <a:bodyPr tIns="91440" bIns="0">
            <a:normAutofit/>
          </a:bodyPr>
          <a:lstStyle>
            <a:lvl1pPr marL="0" indent="0" algn="ctr">
              <a:buNone/>
              <a:defRPr sz="1600">
                <a:solidFill>
                  <a:srgbClr val="6C7986"/>
                </a:solidFill>
              </a:defRPr>
            </a:lvl1pPr>
          </a:lstStyle>
          <a:p>
            <a:pPr lvl="0"/>
            <a:r>
              <a:rPr lang="en-US"/>
              <a:t>Phase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FCF4AD1A-6948-3DD9-B27C-ADB321C65C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02124" y="4982885"/>
            <a:ext cx="1828324" cy="1188720"/>
          </a:xfrm>
        </p:spPr>
        <p:txBody>
          <a:bodyPr tIns="91440" bIns="0">
            <a:normAutofit/>
          </a:bodyPr>
          <a:lstStyle>
            <a:lvl1pPr marL="0" indent="0" algn="ctr">
              <a:buNone/>
              <a:defRPr sz="1600">
                <a:solidFill>
                  <a:srgbClr val="6C7986"/>
                </a:solidFill>
              </a:defRPr>
            </a:lvl1pPr>
          </a:lstStyle>
          <a:p>
            <a:pPr lvl="0"/>
            <a:r>
              <a:rPr lang="en-US"/>
              <a:t>Phase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5C1F01C7-6711-D98D-657C-86FFD32DCEE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95770" y="4982885"/>
            <a:ext cx="1828324" cy="1188720"/>
          </a:xfrm>
        </p:spPr>
        <p:txBody>
          <a:bodyPr tIns="91440" bIns="0">
            <a:normAutofit/>
          </a:bodyPr>
          <a:lstStyle>
            <a:lvl1pPr marL="0" indent="0" algn="ctr">
              <a:buNone/>
              <a:defRPr sz="1600">
                <a:solidFill>
                  <a:srgbClr val="6C7986"/>
                </a:solidFill>
              </a:defRPr>
            </a:lvl1pPr>
          </a:lstStyle>
          <a:p>
            <a:pPr lvl="0"/>
            <a:r>
              <a:rPr lang="en-US"/>
              <a:t>Phase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19F6795-7145-01CE-B99B-FBDA21C3F22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71751" y="4982885"/>
            <a:ext cx="1828324" cy="1188720"/>
          </a:xfrm>
        </p:spPr>
        <p:txBody>
          <a:bodyPr tIns="91440" bIns="0">
            <a:normAutofit/>
          </a:bodyPr>
          <a:lstStyle>
            <a:lvl1pPr marL="0" indent="0" algn="ctr">
              <a:buNone/>
              <a:defRPr sz="1600">
                <a:solidFill>
                  <a:srgbClr val="6C7986"/>
                </a:solidFill>
              </a:defRPr>
            </a:lvl1pPr>
          </a:lstStyle>
          <a:p>
            <a:pPr lvl="0"/>
            <a:r>
              <a:rPr lang="en-US"/>
              <a:t>Phase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22D98CE-482A-0590-5314-A940C7489A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754691" y="4982885"/>
            <a:ext cx="1828324" cy="1188720"/>
          </a:xfrm>
        </p:spPr>
        <p:txBody>
          <a:bodyPr tIns="91440" bIns="0">
            <a:normAutofit/>
          </a:bodyPr>
          <a:lstStyle>
            <a:lvl1pPr marL="0" indent="0" algn="ctr">
              <a:buNone/>
              <a:defRPr sz="1600">
                <a:solidFill>
                  <a:srgbClr val="6C7986"/>
                </a:solidFill>
              </a:defRPr>
            </a:lvl1pPr>
          </a:lstStyle>
          <a:p>
            <a:pPr lvl="0"/>
            <a:r>
              <a:rPr lang="en-US"/>
              <a:t>Phase</a:t>
            </a:r>
          </a:p>
        </p:txBody>
      </p:sp>
      <p:sp>
        <p:nvSpPr>
          <p:cNvPr id="21" name="Text Placeholder 49">
            <a:extLst>
              <a:ext uri="{FF2B5EF4-FFF2-40B4-BE49-F238E27FC236}">
                <a16:creationId xmlns:a16="http://schemas.microsoft.com/office/drawing/2014/main" id="{D47C7531-B707-12B3-3B5F-80FDD536A44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4673" y="2057400"/>
            <a:ext cx="1813092" cy="457200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6" name="Text Placeholder 49">
            <a:extLst>
              <a:ext uri="{FF2B5EF4-FFF2-40B4-BE49-F238E27FC236}">
                <a16:creationId xmlns:a16="http://schemas.microsoft.com/office/drawing/2014/main" id="{E75051A1-C28C-B9FF-D1FE-6323860F181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908214" y="2054871"/>
            <a:ext cx="1813092" cy="457200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1" name="Text Placeholder 49">
            <a:extLst>
              <a:ext uri="{FF2B5EF4-FFF2-40B4-BE49-F238E27FC236}">
                <a16:creationId xmlns:a16="http://schemas.microsoft.com/office/drawing/2014/main" id="{6F9BF235-3745-9281-163A-0D2A1C80D68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80250" y="2057398"/>
            <a:ext cx="1813092" cy="457200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3" name="Text Placeholder 49">
            <a:extLst>
              <a:ext uri="{FF2B5EF4-FFF2-40B4-BE49-F238E27FC236}">
                <a16:creationId xmlns:a16="http://schemas.microsoft.com/office/drawing/2014/main" id="{533E46F0-5CAA-BF8D-19FF-D2AA50FF194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467519" y="2054871"/>
            <a:ext cx="1813092" cy="457200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5" name="Text Placeholder 49">
            <a:extLst>
              <a:ext uri="{FF2B5EF4-FFF2-40B4-BE49-F238E27FC236}">
                <a16:creationId xmlns:a16="http://schemas.microsoft.com/office/drawing/2014/main" id="{E8E8A702-D08A-314C-58E4-65FD6073CCF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58676" y="2054466"/>
            <a:ext cx="1813092" cy="457200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id="{8CBC449B-49F0-F029-76DF-DD1637E8FE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0CAA698-AD4D-3BFD-1BA9-302769D441EE}"/>
              </a:ext>
            </a:extLst>
          </p:cNvPr>
          <p:cNvSpPr>
            <a:spLocks noGrp="1"/>
          </p:cNvSpPr>
          <p:nvPr>
            <p:ph sz="half" idx="37" hasCustomPrompt="1"/>
          </p:nvPr>
        </p:nvSpPr>
        <p:spPr>
          <a:xfrm>
            <a:off x="2902001" y="2514600"/>
            <a:ext cx="1828324" cy="1976986"/>
          </a:xfrm>
        </p:spPr>
        <p:txBody>
          <a:bodyPr tIns="182880" rIns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rgbClr val="6C7986"/>
                </a:solidFill>
                <a:latin typeface="+mn-lt"/>
                <a:ea typeface="Inter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CE1036-EF86-858B-79E2-781EB050E663}"/>
              </a:ext>
            </a:extLst>
          </p:cNvPr>
          <p:cNvSpPr>
            <a:spLocks noGrp="1"/>
          </p:cNvSpPr>
          <p:nvPr>
            <p:ph sz="half" idx="38" hasCustomPrompt="1"/>
          </p:nvPr>
        </p:nvSpPr>
        <p:spPr>
          <a:xfrm>
            <a:off x="5170314" y="2528586"/>
            <a:ext cx="1828324" cy="1976986"/>
          </a:xfrm>
        </p:spPr>
        <p:txBody>
          <a:bodyPr tIns="182880" rIns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rgbClr val="6C7986"/>
                </a:solidFill>
                <a:latin typeface="+mn-lt"/>
                <a:ea typeface="Inter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C863667-3257-728E-DC1D-F6CE39EAB181}"/>
              </a:ext>
            </a:extLst>
          </p:cNvPr>
          <p:cNvSpPr>
            <a:spLocks noGrp="1"/>
          </p:cNvSpPr>
          <p:nvPr>
            <p:ph sz="half" idx="39" hasCustomPrompt="1"/>
          </p:nvPr>
        </p:nvSpPr>
        <p:spPr>
          <a:xfrm>
            <a:off x="7452938" y="2511666"/>
            <a:ext cx="1828324" cy="1976986"/>
          </a:xfrm>
        </p:spPr>
        <p:txBody>
          <a:bodyPr tIns="182880" rIns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rgbClr val="6C7986"/>
                </a:solidFill>
                <a:latin typeface="+mn-lt"/>
                <a:ea typeface="Inter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42A3A96-79D5-2EB5-99AF-5ECC51B321D5}"/>
              </a:ext>
            </a:extLst>
          </p:cNvPr>
          <p:cNvSpPr>
            <a:spLocks noGrp="1"/>
          </p:cNvSpPr>
          <p:nvPr>
            <p:ph sz="half" idx="40" hasCustomPrompt="1"/>
          </p:nvPr>
        </p:nvSpPr>
        <p:spPr>
          <a:xfrm>
            <a:off x="9743444" y="2525442"/>
            <a:ext cx="1828324" cy="1976986"/>
          </a:xfrm>
        </p:spPr>
        <p:txBody>
          <a:bodyPr tIns="182880" rIns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rgbClr val="6C7986"/>
                </a:solidFill>
                <a:latin typeface="+mn-lt"/>
                <a:ea typeface="Inter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392807171"/>
      </p:ext>
    </p:extLst>
  </p:cSld>
  <p:clrMapOvr>
    <a:masterClrMapping/>
  </p:clrMapOvr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ble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89D0656-72DA-2C3E-506E-46EB617BFE9E}"/>
              </a:ext>
            </a:extLst>
          </p:cNvPr>
          <p:cNvSpPr>
            <a:spLocks noGrp="1"/>
          </p:cNvSpPr>
          <p:nvPr>
            <p:ph type="pic" idx="31" hasCustomPrompt="1"/>
          </p:nvPr>
        </p:nvSpPr>
        <p:spPr>
          <a:xfrm>
            <a:off x="6094412" y="2"/>
            <a:ext cx="6094413" cy="6857999"/>
          </a:xfrm>
          <a:solidFill>
            <a:schemeClr val="tx1"/>
          </a:solidFill>
        </p:spPr>
        <p:txBody>
          <a:bodyPr lIns="457200" tIns="457200" rIns="457200" bIns="457200" anchor="t"/>
          <a:lstStyle>
            <a:lvl1pPr marL="0" indent="0" algn="ctr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Use gray scale images to show the problem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80BE02-1946-809E-8FCD-A212EAAAA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5027890" cy="5486400"/>
          </a:xfrm>
          <a:prstGeom prst="rect">
            <a:avLst/>
          </a:prstGeom>
        </p:spPr>
        <p:txBody>
          <a:bodyPr wrap="square" tIns="0" bIns="0" anchor="ctr">
            <a:noAutofit/>
          </a:bodyPr>
          <a:lstStyle>
            <a:lvl1pPr>
              <a:lnSpc>
                <a:spcPct val="100000"/>
              </a:lnSpc>
              <a:defRPr sz="3199">
                <a:solidFill>
                  <a:srgbClr val="311E57"/>
                </a:solidFill>
              </a:defRPr>
            </a:lvl1pPr>
          </a:lstStyle>
          <a:p>
            <a:r>
              <a:rPr lang="en-US"/>
              <a:t>Define the problem</a:t>
            </a:r>
          </a:p>
        </p:txBody>
      </p:sp>
    </p:spTree>
    <p:extLst>
      <p:ext uri="{BB962C8B-B14F-4D97-AF65-F5344CB8AC3E}">
        <p14:creationId xmlns:p14="http://schemas.microsoft.com/office/powerpoint/2010/main" val="9176547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ble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F34991-B363-D1F8-0155-72D814D04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1828800"/>
            <a:ext cx="4113728" cy="2514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0DC290-4B1C-5400-5D4E-B12A64D97A8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"/>
            <a:ext cx="12188825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  <a:gd name="connsiteX4" fmla="*/ 0 w 12192000"/>
              <a:gd name="connsiteY4" fmla="*/ 4571999 h 6857999"/>
              <a:gd name="connsiteX5" fmla="*/ 5181600 w 12192000"/>
              <a:gd name="connsiteY5" fmla="*/ 4571999 h 6857999"/>
              <a:gd name="connsiteX6" fmla="*/ 5181600 w 12192000"/>
              <a:gd name="connsiteY6" fmla="*/ 1600199 h 6857999"/>
              <a:gd name="connsiteX7" fmla="*/ 0 w 12192000"/>
              <a:gd name="connsiteY7" fmla="*/ 16001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lnTo>
                  <a:pt x="0" y="4571999"/>
                </a:lnTo>
                <a:lnTo>
                  <a:pt x="5181600" y="4571999"/>
                </a:lnTo>
                <a:lnTo>
                  <a:pt x="5181600" y="1600199"/>
                </a:lnTo>
                <a:lnTo>
                  <a:pt x="0" y="1600199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22853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Use gray scale images to show the problem</a:t>
            </a:r>
          </a:p>
        </p:txBody>
      </p:sp>
    </p:spTree>
    <p:extLst>
      <p:ext uri="{BB962C8B-B14F-4D97-AF65-F5344CB8AC3E}">
        <p14:creationId xmlns:p14="http://schemas.microsoft.com/office/powerpoint/2010/main" val="26734627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ble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2476E46B-718B-E6C4-8B76-A142D1F5592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2514600"/>
            <a:ext cx="4113728" cy="3657600"/>
          </a:xfrm>
        </p:spPr>
        <p:txBody>
          <a:bodyPr tIns="182880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482F22-4DD0-02A5-70BC-118BF1C4963C}"/>
              </a:ext>
            </a:extLst>
          </p:cNvPr>
          <p:cNvSpPr>
            <a:spLocks noGrp="1"/>
          </p:cNvSpPr>
          <p:nvPr>
            <p:ph type="pic" idx="31" hasCustomPrompt="1"/>
          </p:nvPr>
        </p:nvSpPr>
        <p:spPr>
          <a:xfrm>
            <a:off x="5173624" y="2"/>
            <a:ext cx="7015202" cy="6857999"/>
          </a:xfrm>
          <a:solidFill>
            <a:schemeClr val="tx1"/>
          </a:solidFill>
        </p:spPr>
        <p:txBody>
          <a:bodyPr lIns="457200" tIns="457200" rIns="457200" bIns="457200" anchor="t"/>
          <a:lstStyle>
            <a:lvl1pPr marL="0" indent="0" algn="ctr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Use gray scale images to show the problem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6AA983-CD04-E16D-307E-4E6E3AC2C9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4113728" cy="1828800"/>
          </a:xfrm>
          <a:prstGeom prst="rect">
            <a:avLst/>
          </a:prstGeom>
        </p:spPr>
        <p:txBody>
          <a:bodyPr wrap="square" tIns="0" bIns="0" anchor="ctr">
            <a:noAutofit/>
          </a:bodyPr>
          <a:lstStyle>
            <a:lvl1pPr>
              <a:lnSpc>
                <a:spcPct val="100000"/>
              </a:lnSpc>
              <a:defRPr sz="3199">
                <a:solidFill>
                  <a:srgbClr val="311E57"/>
                </a:solidFill>
              </a:defRPr>
            </a:lvl1pPr>
          </a:lstStyle>
          <a:p>
            <a:r>
              <a:rPr lang="en-US"/>
              <a:t>Define the problem</a:t>
            </a:r>
          </a:p>
        </p:txBody>
      </p:sp>
    </p:spTree>
    <p:extLst>
      <p:ext uri="{BB962C8B-B14F-4D97-AF65-F5344CB8AC3E}">
        <p14:creationId xmlns:p14="http://schemas.microsoft.com/office/powerpoint/2010/main" val="9950840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Conten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EA860576-5291-FCFB-F0B3-BD5522B9E7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2" y="0"/>
            <a:ext cx="4561857" cy="685801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6" name="Title 12">
            <a:extLst>
              <a:ext uri="{FF2B5EF4-FFF2-40B4-BE49-F238E27FC236}">
                <a16:creationId xmlns:a16="http://schemas.microsoft.com/office/drawing/2014/main" id="{79E2F793-BD77-661D-8075-E70B9CA8E7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1"/>
            <a:ext cx="4561840" cy="1143000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  <a:endParaRPr lang="en-US" sz="1600"/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F19FE15C-C3BB-E4F5-940F-3A3B42F5D2A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18404" y="1828801"/>
            <a:ext cx="4552894" cy="4343399"/>
          </a:xfrm>
        </p:spPr>
        <p:txBody>
          <a:bodyPr lIns="0" tIns="182880" rIns="0" bIns="0">
            <a:normAutofit lnSpcReduction="10000"/>
          </a:bodyPr>
          <a:lstStyle>
            <a:lvl1pPr marL="0" indent="0">
              <a:lnSpc>
                <a:spcPct val="160000"/>
              </a:lnSpc>
              <a:buNone/>
              <a:defRPr sz="1600">
                <a:solidFill>
                  <a:srgbClr val="6C7986"/>
                </a:solidFill>
              </a:defRPr>
            </a:lvl1pPr>
          </a:lstStyle>
          <a:p>
            <a:pPr algn="l"/>
            <a:r>
              <a:rPr lang="en-US" sz="1999"/>
              <a:t>Content</a:t>
            </a:r>
            <a:endParaRPr lang="en-US" sz="1600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C1E340BE-0209-BD80-329E-6DA9BD3BF6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37332" y="893997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6804D52E-D66A-BE09-73EA-C12FC152F98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845870" y="893997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A590413B-58D0-53BA-0E00-B7CCF6B575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637332" y="3673567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0EF1FBE4-A345-67DF-8C9A-3D1C464BBCE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845870" y="3673567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88C51-A409-121A-BD9E-04014DC5E33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37331" y="1604964"/>
            <a:ext cx="2742486" cy="1824037"/>
          </a:xfrm>
        </p:spPr>
        <p:txBody>
          <a:bodyPr>
            <a:normAutofit/>
          </a:bodyPr>
          <a:lstStyle>
            <a:lvl1pPr marL="0" indent="0">
              <a:buNone/>
              <a:defRPr sz="1300"/>
            </a:lvl1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4D5D74-0DE2-069C-A954-1FC444899D9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45851" y="1604964"/>
            <a:ext cx="2742486" cy="1824037"/>
          </a:xfrm>
        </p:spPr>
        <p:txBody>
          <a:bodyPr>
            <a:normAutofit/>
          </a:bodyPr>
          <a:lstStyle>
            <a:lvl1pPr marL="0" indent="0">
              <a:buNone/>
              <a:defRPr sz="1300"/>
            </a:lvl1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0B71012-1FCA-069A-CB4C-83A28049CAD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637331" y="4348164"/>
            <a:ext cx="2742486" cy="1824037"/>
          </a:xfrm>
        </p:spPr>
        <p:txBody>
          <a:bodyPr>
            <a:normAutofit/>
          </a:bodyPr>
          <a:lstStyle>
            <a:lvl1pPr marL="0" indent="0">
              <a:buNone/>
              <a:defRPr sz="1300"/>
            </a:lvl1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0A07FF7-5582-5477-EA14-E3655413D92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27935" y="4341019"/>
            <a:ext cx="2742486" cy="1824037"/>
          </a:xfrm>
        </p:spPr>
        <p:txBody>
          <a:bodyPr>
            <a:normAutofit/>
          </a:bodyPr>
          <a:lstStyle>
            <a:lvl1pPr marL="0" indent="0">
              <a:buNone/>
              <a:defRPr sz="1300"/>
            </a:lvl1pPr>
          </a:lstStyle>
          <a:p>
            <a:pPr lvl="0"/>
            <a:r>
              <a:rPr lang="en-US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31307426"/>
      </p:ext>
    </p:extLst>
  </p:cSld>
  <p:clrMapOvr>
    <a:masterClrMapping/>
  </p:clrMapOvr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1A53C9E-D002-4B60-EFA5-7CFF0B2DA17F}"/>
              </a:ext>
            </a:extLst>
          </p:cNvPr>
          <p:cNvSpPr/>
          <p:nvPr userDrawn="1"/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799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02DBB9-7ECB-6301-753D-6B384C0ED4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4989800" cy="2743200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>
              <a:defRPr sz="3199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55D0DE3-AEC6-30BD-F148-6D0C1E2CEFE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4412" y="0"/>
            <a:ext cx="6094412" cy="6858000"/>
          </a:xfrm>
        </p:spPr>
        <p:txBody>
          <a:bodyPr wrap="square" lIns="457200" tIns="731520" rIns="457200" bIns="731520">
            <a:normAutofit/>
          </a:bodyPr>
          <a:lstStyle>
            <a:lvl1pPr marL="0" indent="0">
              <a:buNone/>
              <a:defRPr sz="2399">
                <a:solidFill>
                  <a:srgbClr val="758390"/>
                </a:solidFill>
              </a:defRPr>
            </a:lvl1pPr>
            <a:lvl2pPr marL="457063" indent="0">
              <a:buNone/>
              <a:defRPr sz="1999"/>
            </a:lvl2pPr>
            <a:lvl3pPr marL="914126" indent="0">
              <a:buNone/>
              <a:defRPr sz="1799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Next steps or picture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62EAA2A-CD2E-827E-8B1D-2AA9A9BA784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3429000"/>
            <a:ext cx="4989800" cy="1828800"/>
          </a:xfrm>
        </p:spPr>
        <p:txBody>
          <a:bodyPr wrap="square" tIns="91440"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FA4969BD-F6A3-B3FF-14F4-B18654B1D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685800"/>
            <a:ext cx="4989800" cy="457200"/>
          </a:xfrm>
        </p:spPr>
        <p:txBody>
          <a:bodyPr wrap="square" tIns="0" b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799" b="1">
                <a:solidFill>
                  <a:schemeClr val="bg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Message</a:t>
            </a:r>
          </a:p>
        </p:txBody>
      </p:sp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1CB2B22-644D-9AC6-DE13-1EC3C31826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240" y="5446441"/>
            <a:ext cx="1966907" cy="5551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22E302-2C28-E8DD-140F-9821E64374EB}"/>
              </a:ext>
            </a:extLst>
          </p:cNvPr>
          <p:cNvSpPr txBox="1"/>
          <p:nvPr userDrawn="1"/>
        </p:nvSpPr>
        <p:spPr>
          <a:xfrm>
            <a:off x="609441" y="5925980"/>
            <a:ext cx="2285405" cy="24622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r>
              <a:rPr lang="en-US" sz="1300" b="1">
                <a:solidFill>
                  <a:schemeClr val="bg1"/>
                </a:solidFill>
                <a:latin typeface="+mj-lt"/>
              </a:rPr>
              <a:t>Go Beyond Workflows ™️</a:t>
            </a:r>
          </a:p>
        </p:txBody>
      </p:sp>
    </p:spTree>
    <p:extLst>
      <p:ext uri="{BB962C8B-B14F-4D97-AF65-F5344CB8AC3E}">
        <p14:creationId xmlns:p14="http://schemas.microsoft.com/office/powerpoint/2010/main" val="1959642207"/>
      </p:ext>
    </p:extLst>
  </p:cSld>
  <p:clrMapOvr>
    <a:masterClrMapping/>
  </p:clrMapOvr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Next Step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1A53C9E-D002-4B60-EFA5-7CFF0B2DA17F}"/>
              </a:ext>
            </a:extLst>
          </p:cNvPr>
          <p:cNvSpPr/>
          <p:nvPr userDrawn="1"/>
        </p:nvSpPr>
        <p:spPr>
          <a:xfrm>
            <a:off x="0" y="0"/>
            <a:ext cx="701333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799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02DBB9-7ECB-6301-753D-6B384C0ED4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1143000"/>
            <a:ext cx="5942052" cy="2286000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>
              <a:defRPr sz="3199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55D0DE3-AEC6-30BD-F148-6D0C1E2CEFE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465656" y="685800"/>
            <a:ext cx="4113728" cy="5486401"/>
          </a:xfrm>
        </p:spPr>
        <p:txBody>
          <a:bodyPr wrap="square" anchor="ctr">
            <a:normAutofit/>
          </a:bodyPr>
          <a:lstStyle>
            <a:lvl1pPr marL="0" indent="0" algn="ctr">
              <a:buNone/>
              <a:defRPr sz="2399">
                <a:solidFill>
                  <a:srgbClr val="758390"/>
                </a:solidFill>
              </a:defRPr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Next step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D6414E-0FC1-4665-DDD9-A85C0D3F0C59}"/>
              </a:ext>
            </a:extLst>
          </p:cNvPr>
          <p:cNvSpPr txBox="1"/>
          <p:nvPr userDrawn="1"/>
        </p:nvSpPr>
        <p:spPr>
          <a:xfrm>
            <a:off x="609442" y="685800"/>
            <a:ext cx="5547708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600" b="1" i="0">
                <a:solidFill>
                  <a:schemeClr val="bg1"/>
                </a:solidFill>
                <a:latin typeface="+mj-lt"/>
                <a:ea typeface="Inter" panose="02000503000000020004" pitchFamily="2" charset="0"/>
              </a:rPr>
              <a:t>Next Steps</a:t>
            </a: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5BC52B8-E3C1-21C4-019B-66891A671B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240" y="5446441"/>
            <a:ext cx="1966907" cy="5551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B51127-3E7B-A620-0F19-6F967143E31E}"/>
              </a:ext>
            </a:extLst>
          </p:cNvPr>
          <p:cNvSpPr txBox="1"/>
          <p:nvPr userDrawn="1"/>
        </p:nvSpPr>
        <p:spPr>
          <a:xfrm>
            <a:off x="609441" y="5925980"/>
            <a:ext cx="2285405" cy="24622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r>
              <a:rPr lang="en-US" sz="1300" b="1">
                <a:solidFill>
                  <a:schemeClr val="bg1"/>
                </a:solidFill>
                <a:latin typeface="+mj-lt"/>
              </a:rPr>
              <a:t>Go Beyond Workflows ™️</a:t>
            </a:r>
          </a:p>
        </p:txBody>
      </p:sp>
    </p:spTree>
    <p:extLst>
      <p:ext uri="{BB962C8B-B14F-4D97-AF65-F5344CB8AC3E}">
        <p14:creationId xmlns:p14="http://schemas.microsoft.com/office/powerpoint/2010/main" val="3983719579"/>
      </p:ext>
    </p:extLst>
  </p:cSld>
  <p:clrMapOvr>
    <a:masterClrMapping/>
  </p:clrMapOvr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Connect with U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1A53C9E-D002-4B60-EFA5-7CFF0B2DA17F}"/>
              </a:ext>
            </a:extLst>
          </p:cNvPr>
          <p:cNvSpPr/>
          <p:nvPr userDrawn="1"/>
        </p:nvSpPr>
        <p:spPr>
          <a:xfrm>
            <a:off x="0" y="0"/>
            <a:ext cx="700857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799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02DBB9-7ECB-6301-753D-6B384C0ED4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4989800" cy="2743200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>
              <a:defRPr sz="3199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62EAA2A-CD2E-827E-8B1D-2AA9A9BA784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3429000"/>
            <a:ext cx="4989800" cy="1828800"/>
          </a:xfrm>
        </p:spPr>
        <p:txBody>
          <a:bodyPr wrap="square" tIns="91440"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FA4969BD-F6A3-B3FF-14F4-B18654B1D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685800"/>
            <a:ext cx="4989800" cy="457200"/>
          </a:xfrm>
        </p:spPr>
        <p:txBody>
          <a:bodyPr wrap="square" tIns="0" b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799" b="1">
                <a:solidFill>
                  <a:schemeClr val="bg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Message</a:t>
            </a:r>
          </a:p>
        </p:txBody>
      </p:sp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1CB2B22-644D-9AC6-DE13-1EC3C31826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240" y="5446441"/>
            <a:ext cx="1966907" cy="5551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22E302-2C28-E8DD-140F-9821E64374EB}"/>
              </a:ext>
            </a:extLst>
          </p:cNvPr>
          <p:cNvSpPr txBox="1"/>
          <p:nvPr userDrawn="1"/>
        </p:nvSpPr>
        <p:spPr>
          <a:xfrm>
            <a:off x="609441" y="5925980"/>
            <a:ext cx="2285405" cy="24622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r>
              <a:rPr lang="en-US" sz="1300" b="1">
                <a:solidFill>
                  <a:schemeClr val="bg1"/>
                </a:solidFill>
                <a:latin typeface="+mj-lt"/>
              </a:rPr>
              <a:t>Go Beyond Workflows ™️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E45EAEF8-33DF-4EEA-99BD-141EEE183314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7465656" y="4800600"/>
            <a:ext cx="4113728" cy="457200"/>
          </a:xfrm>
        </p:spPr>
        <p:txBody>
          <a:bodyPr wrap="square" tIns="0" anchor="ctr"/>
          <a:lstStyle>
            <a:lvl1pPr marL="0" indent="0" algn="ctr">
              <a:lnSpc>
                <a:spcPct val="150000"/>
              </a:lnSpc>
              <a:buNone/>
              <a:defRPr sz="1600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4184D200-7686-F42E-59B5-EF77FFB069F3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008575" y="0"/>
            <a:ext cx="5165663" cy="4572000"/>
          </a:xfrm>
          <a:solidFill>
            <a:schemeClr val="tx1"/>
          </a:solidFill>
        </p:spPr>
        <p:txBody>
          <a:bodyPr anchor="t"/>
          <a:lstStyle>
            <a:lvl1pPr marL="0" indent="0" algn="ctr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Headshot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3B5E569-E430-BBFF-0F6C-C23A83F54805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7465656" y="5266834"/>
            <a:ext cx="4113728" cy="457200"/>
          </a:xfrm>
        </p:spPr>
        <p:txBody>
          <a:bodyPr wrap="square" tIns="0" anchor="ctr"/>
          <a:lstStyle>
            <a:lvl1pPr marL="0" indent="0" algn="ctr">
              <a:lnSpc>
                <a:spcPct val="150000"/>
              </a:lnSpc>
              <a:buNone/>
              <a:defRPr sz="1600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699F397-F20E-FB5B-ADF9-3E4F1FDF7F30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7465656" y="5715000"/>
            <a:ext cx="4113728" cy="457200"/>
          </a:xfrm>
        </p:spPr>
        <p:txBody>
          <a:bodyPr wrap="square" tIns="0" anchor="ctr"/>
          <a:lstStyle>
            <a:lvl1pPr marL="0" indent="0" algn="ctr">
              <a:lnSpc>
                <a:spcPct val="150000"/>
              </a:lnSpc>
              <a:buNone/>
              <a:defRPr sz="1600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070559210"/>
      </p:ext>
    </p:extLst>
  </p:cSld>
  <p:clrMapOvr>
    <a:masterClrMapping/>
  </p:clrMapOvr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R Co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A0A6024-9CBA-CFF6-6BBB-26081CC529F4}"/>
              </a:ext>
            </a:extLst>
          </p:cNvPr>
          <p:cNvSpPr/>
          <p:nvPr userDrawn="1"/>
        </p:nvSpPr>
        <p:spPr>
          <a:xfrm>
            <a:off x="3351927" y="0"/>
            <a:ext cx="8836898" cy="64008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A530DE-3443-3A15-C7D0-7B59B16B9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170" y="2286000"/>
            <a:ext cx="6399133" cy="228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276E5FE-E260-09B8-8166-BEFA9958ED68}"/>
              </a:ext>
            </a:extLst>
          </p:cNvPr>
          <p:cNvSpPr/>
          <p:nvPr userDrawn="1"/>
        </p:nvSpPr>
        <p:spPr>
          <a:xfrm>
            <a:off x="2437765" y="2514600"/>
            <a:ext cx="1828324" cy="1828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510AAC4-01A6-B230-FE39-943B2D6F8B1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666305" y="2743200"/>
            <a:ext cx="1371243" cy="1371600"/>
          </a:xfrm>
          <a:solidFill>
            <a:schemeClr val="tx1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QR Code</a:t>
            </a:r>
          </a:p>
        </p:txBody>
      </p:sp>
    </p:spTree>
    <p:extLst>
      <p:ext uri="{BB962C8B-B14F-4D97-AF65-F5344CB8AC3E}">
        <p14:creationId xmlns:p14="http://schemas.microsoft.com/office/powerpoint/2010/main" val="3018005421"/>
      </p:ext>
    </p:extLst>
  </p:cSld>
  <p:clrMapOvr>
    <a:masterClrMapping/>
  </p:clrMapOvr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EC1D0B-9AB4-7C02-0D26-155655F57E02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723170" y="0"/>
            <a:ext cx="7465655" cy="6400800"/>
          </a:xfrm>
          <a:solidFill>
            <a:schemeClr val="tx1"/>
          </a:solidFill>
        </p:spPr>
        <p:txBody>
          <a:bodyPr anchor="t"/>
          <a:lstStyle>
            <a:lvl1pPr marL="0" indent="0" algn="ctr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Picture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97280-E565-1490-812C-52B8B13A3CE4}"/>
              </a:ext>
            </a:extLst>
          </p:cNvPr>
          <p:cNvSpPr txBox="1"/>
          <p:nvPr userDrawn="1"/>
        </p:nvSpPr>
        <p:spPr>
          <a:xfrm>
            <a:off x="0" y="2286000"/>
            <a:ext cx="4723170" cy="228600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5398" b="1" i="0">
                <a:solidFill>
                  <a:schemeClr val="tx2"/>
                </a:solidFill>
                <a:latin typeface="+mj-lt"/>
                <a:ea typeface="Inter" panose="02000503000000020004" pitchFamily="2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11588864"/>
      </p:ext>
    </p:extLst>
  </p:cSld>
  <p:clrMapOvr>
    <a:masterClrMapping/>
  </p:clrMapOvr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ounded Rectangle 15">
            <a:extLst>
              <a:ext uri="{FF2B5EF4-FFF2-40B4-BE49-F238E27FC236}">
                <a16:creationId xmlns:a16="http://schemas.microsoft.com/office/drawing/2014/main" id="{7FC08A43-2EC9-90B6-0E49-5C184AF2EDD0}"/>
              </a:ext>
            </a:extLst>
          </p:cNvPr>
          <p:cNvSpPr/>
          <p:nvPr userDrawn="1"/>
        </p:nvSpPr>
        <p:spPr>
          <a:xfrm>
            <a:off x="9286580" y="2624138"/>
            <a:ext cx="804462" cy="80486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b="0" i="0">
                <a:solidFill>
                  <a:srgbClr val="1D1C1D"/>
                </a:solidFill>
                <a:effectLst/>
                <a:latin typeface="+mn-lt"/>
                <a:ea typeface="Inter" panose="02000503000000020004" pitchFamily="2" charset="0"/>
                <a:cs typeface="Arial" panose="020B0604020202020204" pitchFamily="34" charset="0"/>
              </a:rPr>
              <a:t> </a:t>
            </a:r>
            <a:r>
              <a:rPr lang="en-US" sz="1200" b="0" i="0">
                <a:solidFill>
                  <a:schemeClr val="tx2"/>
                </a:solidFill>
                <a:effectLst/>
                <a:latin typeface="+mn-lt"/>
                <a:ea typeface="Inter" panose="02000503000000020004" pitchFamily="2" charset="0"/>
                <a:cs typeface="Arial" panose="020B0604020202020204" pitchFamily="34" charset="0"/>
              </a:rPr>
              <a:t>E1E4E7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EA569AE-91AE-D038-F8CB-8B8B7B3FF7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</p:spPr>
        <p:txBody>
          <a:bodyPr vert="horz" wrap="square" lIns="0" tIns="45720" rIns="0" bIns="91440" rtlCol="0" anchor="t">
            <a:normAutofit/>
          </a:bodyPr>
          <a:lstStyle>
            <a:lvl1pPr>
              <a:defRPr b="1" i="0">
                <a:latin typeface="+mj-lt"/>
                <a:ea typeface="Inter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Colors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344A932-AD7E-019A-5C9E-0AA20F8D163A}"/>
              </a:ext>
            </a:extLst>
          </p:cNvPr>
          <p:cNvSpPr/>
          <p:nvPr userDrawn="1"/>
        </p:nvSpPr>
        <p:spPr>
          <a:xfrm>
            <a:off x="4383350" y="4726096"/>
            <a:ext cx="804462" cy="80486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+mn-lt"/>
                <a:ea typeface="Inter" panose="02000503000000020004" pitchFamily="2" charset="0"/>
              </a:rPr>
              <a:t>BCABDD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48518BB-9EB1-630C-8AA2-B9F2E726651F}"/>
              </a:ext>
            </a:extLst>
          </p:cNvPr>
          <p:cNvSpPr/>
          <p:nvPr userDrawn="1"/>
        </p:nvSpPr>
        <p:spPr>
          <a:xfrm>
            <a:off x="3469189" y="4726097"/>
            <a:ext cx="804462" cy="80486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>
                <a:latin typeface="+mn-lt"/>
                <a:ea typeface="Inter" panose="02000503000000020004" pitchFamily="2" charset="0"/>
              </a:rPr>
              <a:t>9A81CC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8983BDB-B3D2-ADA7-EC04-80FFA8CA4680}"/>
              </a:ext>
            </a:extLst>
          </p:cNvPr>
          <p:cNvSpPr/>
          <p:nvPr userDrawn="1"/>
        </p:nvSpPr>
        <p:spPr>
          <a:xfrm>
            <a:off x="1640865" y="4726099"/>
            <a:ext cx="804462" cy="80486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>
                <a:latin typeface="+mn-lt"/>
                <a:ea typeface="Inter" panose="02000503000000020004" pitchFamily="2" charset="0"/>
              </a:rPr>
              <a:t>452E72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FBBC327-5B5F-8CE5-F797-ACA521A88711}"/>
              </a:ext>
            </a:extLst>
          </p:cNvPr>
          <p:cNvSpPr/>
          <p:nvPr userDrawn="1"/>
        </p:nvSpPr>
        <p:spPr>
          <a:xfrm>
            <a:off x="726703" y="4726100"/>
            <a:ext cx="804462" cy="80486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>
                <a:latin typeface="+mn-lt"/>
                <a:ea typeface="Inter" panose="02000503000000020004" pitchFamily="2" charset="0"/>
              </a:rPr>
              <a:t>2E1F4C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83143A6-4F47-CC1A-F463-830CBB79560D}"/>
              </a:ext>
            </a:extLst>
          </p:cNvPr>
          <p:cNvSpPr/>
          <p:nvPr userDrawn="1"/>
        </p:nvSpPr>
        <p:spPr>
          <a:xfrm>
            <a:off x="2555027" y="4726098"/>
            <a:ext cx="804462" cy="80486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>
                <a:latin typeface="+mn-lt"/>
                <a:ea typeface="Inter" panose="02000503000000020004" pitchFamily="2" charset="0"/>
              </a:rPr>
              <a:t>5C3E98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A9B7E72-04D3-9DF9-A92C-0494578A748B}"/>
              </a:ext>
            </a:extLst>
          </p:cNvPr>
          <p:cNvSpPr/>
          <p:nvPr userDrawn="1"/>
        </p:nvSpPr>
        <p:spPr>
          <a:xfrm>
            <a:off x="5297512" y="4726096"/>
            <a:ext cx="804462" cy="8048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>
                <a:solidFill>
                  <a:schemeClr val="tx2"/>
                </a:solidFill>
                <a:latin typeface="+mn-lt"/>
                <a:ea typeface="Inter" panose="02000503000000020004" pitchFamily="2" charset="0"/>
              </a:rPr>
              <a:t>DDD5EE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2438120-120B-A5B8-310C-92E5FE0B3BBC}"/>
              </a:ext>
            </a:extLst>
          </p:cNvPr>
          <p:cNvSpPr/>
          <p:nvPr userDrawn="1"/>
        </p:nvSpPr>
        <p:spPr>
          <a:xfrm>
            <a:off x="596592" y="4343400"/>
            <a:ext cx="5615080" cy="1294210"/>
          </a:xfrm>
          <a:prstGeom prst="roundRect">
            <a:avLst/>
          </a:prstGeom>
          <a:noFill/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sz="1400">
                <a:solidFill>
                  <a:schemeClr val="tx2"/>
                </a:solidFill>
                <a:latin typeface="+mn-lt"/>
                <a:ea typeface="Inter" panose="02000503000000020004" pitchFamily="2" charset="0"/>
              </a:rPr>
              <a:t>Shades of Primary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6662229-28D9-6803-EC1A-244FF1B80BDF}"/>
              </a:ext>
            </a:extLst>
          </p:cNvPr>
          <p:cNvSpPr/>
          <p:nvPr userDrawn="1"/>
        </p:nvSpPr>
        <p:spPr>
          <a:xfrm>
            <a:off x="2921904" y="2624138"/>
            <a:ext cx="804462" cy="80486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>
                <a:latin typeface="+mn-lt"/>
                <a:ea typeface="Inter" panose="02000503000000020004" pitchFamily="2" charset="0"/>
              </a:rPr>
              <a:t>E64680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D726382-B6E1-0AD5-C9A6-DC7B3C77F6A7}"/>
              </a:ext>
            </a:extLst>
          </p:cNvPr>
          <p:cNvSpPr/>
          <p:nvPr userDrawn="1"/>
        </p:nvSpPr>
        <p:spPr>
          <a:xfrm>
            <a:off x="3829876" y="2624138"/>
            <a:ext cx="804462" cy="80486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>
                <a:latin typeface="+mn-lt"/>
                <a:ea typeface="Inter" panose="02000503000000020004" pitchFamily="2" charset="0"/>
              </a:rPr>
              <a:t>BC93FF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7E1486D-5466-67D1-296D-2D3548B7B5C7}"/>
              </a:ext>
            </a:extLst>
          </p:cNvPr>
          <p:cNvSpPr/>
          <p:nvPr userDrawn="1"/>
        </p:nvSpPr>
        <p:spPr>
          <a:xfrm>
            <a:off x="5190080" y="2624138"/>
            <a:ext cx="804462" cy="80486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>
                <a:latin typeface="+mn-lt"/>
                <a:ea typeface="Inter" panose="02000503000000020004" pitchFamily="2" charset="0"/>
              </a:rPr>
              <a:t>1EA3BE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94086131-B79C-081F-45DD-0DC06E793166}"/>
              </a:ext>
            </a:extLst>
          </p:cNvPr>
          <p:cNvSpPr/>
          <p:nvPr userDrawn="1"/>
        </p:nvSpPr>
        <p:spPr>
          <a:xfrm>
            <a:off x="6104242" y="2624138"/>
            <a:ext cx="804462" cy="804863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>
                <a:latin typeface="+mn-lt"/>
                <a:ea typeface="Inter" panose="02000503000000020004" pitchFamily="2" charset="0"/>
              </a:rPr>
              <a:t>FFB600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84E3067-4112-A168-41BB-D72A95E97194}"/>
              </a:ext>
            </a:extLst>
          </p:cNvPr>
          <p:cNvSpPr/>
          <p:nvPr userDrawn="1"/>
        </p:nvSpPr>
        <p:spPr>
          <a:xfrm>
            <a:off x="1514391" y="2624138"/>
            <a:ext cx="804462" cy="80486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>
                <a:latin typeface="+mn-lt"/>
                <a:ea typeface="Inter" panose="02000503000000020004" pitchFamily="2" charset="0"/>
              </a:rPr>
              <a:t>301E57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8B311440-209F-76F2-D59A-39B663A3A9AF}"/>
              </a:ext>
            </a:extLst>
          </p:cNvPr>
          <p:cNvSpPr/>
          <p:nvPr userDrawn="1"/>
        </p:nvSpPr>
        <p:spPr>
          <a:xfrm>
            <a:off x="7006019" y="2624138"/>
            <a:ext cx="804462" cy="804863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>
                <a:latin typeface="+mn-lt"/>
                <a:ea typeface="Inter" panose="02000503000000020004" pitchFamily="2" charset="0"/>
              </a:rPr>
              <a:t>94C63F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1BBF5943-DF2C-FF9D-DE5C-40035AC56C48}"/>
              </a:ext>
            </a:extLst>
          </p:cNvPr>
          <p:cNvSpPr/>
          <p:nvPr userDrawn="1"/>
        </p:nvSpPr>
        <p:spPr>
          <a:xfrm>
            <a:off x="612614" y="2624138"/>
            <a:ext cx="804462" cy="80486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>
                <a:latin typeface="+mn-lt"/>
                <a:ea typeface="Inter" panose="02000503000000020004" pitchFamily="2" charset="0"/>
              </a:rPr>
              <a:t>5C3E98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E11F781C-BA91-9ABE-C3D7-5EC2705F6F58}"/>
              </a:ext>
            </a:extLst>
          </p:cNvPr>
          <p:cNvSpPr/>
          <p:nvPr userDrawn="1"/>
        </p:nvSpPr>
        <p:spPr>
          <a:xfrm>
            <a:off x="8366224" y="2624138"/>
            <a:ext cx="804462" cy="8048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+mn-lt"/>
                <a:ea typeface="Inter" panose="02000503000000020004" pitchFamily="2" charset="0"/>
              </a:rPr>
              <a:t>6C7986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83A2C9D-415A-8058-05F6-07D7D50F0C7E}"/>
              </a:ext>
            </a:extLst>
          </p:cNvPr>
          <p:cNvCxnSpPr>
            <a:cxnSpLocks/>
          </p:cNvCxnSpPr>
          <p:nvPr userDrawn="1"/>
        </p:nvCxnSpPr>
        <p:spPr>
          <a:xfrm>
            <a:off x="9280384" y="2710196"/>
            <a:ext cx="804462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AC51072-6B4B-B176-4ABD-D9E3E9402FBB}"/>
              </a:ext>
            </a:extLst>
          </p:cNvPr>
          <p:cNvSpPr/>
          <p:nvPr userDrawn="1"/>
        </p:nvSpPr>
        <p:spPr>
          <a:xfrm>
            <a:off x="9280384" y="2199433"/>
            <a:ext cx="804462" cy="2607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200">
                <a:solidFill>
                  <a:schemeClr val="tx2"/>
                </a:solidFill>
                <a:latin typeface="+mn-lt"/>
                <a:ea typeface="Inter" panose="02000503000000020004" pitchFamily="2" charset="0"/>
              </a:rPr>
              <a:t>Border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A73967E-93F5-03F5-34F2-7147E7C85641}"/>
              </a:ext>
            </a:extLst>
          </p:cNvPr>
          <p:cNvSpPr/>
          <p:nvPr userDrawn="1"/>
        </p:nvSpPr>
        <p:spPr>
          <a:xfrm>
            <a:off x="1508196" y="2199433"/>
            <a:ext cx="804462" cy="2607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200">
                <a:solidFill>
                  <a:schemeClr val="tx2"/>
                </a:solidFill>
                <a:latin typeface="+mn-lt"/>
                <a:ea typeface="Inter" panose="02000503000000020004" pitchFamily="2" charset="0"/>
              </a:rPr>
              <a:t>Dark Purple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F6583CB-ACAC-4535-A28F-B46569545F75}"/>
              </a:ext>
            </a:extLst>
          </p:cNvPr>
          <p:cNvSpPr/>
          <p:nvPr userDrawn="1"/>
        </p:nvSpPr>
        <p:spPr>
          <a:xfrm>
            <a:off x="606421" y="2199433"/>
            <a:ext cx="804462" cy="2607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200">
                <a:solidFill>
                  <a:schemeClr val="tx2"/>
                </a:solidFill>
                <a:latin typeface="+mn-lt"/>
                <a:ea typeface="Inter" panose="02000503000000020004" pitchFamily="2" charset="0"/>
              </a:rPr>
              <a:t>Primary Purple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7BEB0DBA-80CD-7F0F-2839-87B950F27011}"/>
              </a:ext>
            </a:extLst>
          </p:cNvPr>
          <p:cNvSpPr/>
          <p:nvPr userDrawn="1"/>
        </p:nvSpPr>
        <p:spPr>
          <a:xfrm>
            <a:off x="2921904" y="2199433"/>
            <a:ext cx="804462" cy="2607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200">
                <a:solidFill>
                  <a:schemeClr val="tx2"/>
                </a:solidFill>
                <a:latin typeface="+mn-lt"/>
                <a:ea typeface="Inter" panose="02000503000000020004" pitchFamily="2" charset="0"/>
              </a:rPr>
              <a:t>Primary Accent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F611AD82-74FE-67B4-D665-40D356FC36A8}"/>
              </a:ext>
            </a:extLst>
          </p:cNvPr>
          <p:cNvSpPr/>
          <p:nvPr userDrawn="1"/>
        </p:nvSpPr>
        <p:spPr>
          <a:xfrm>
            <a:off x="3823673" y="2199433"/>
            <a:ext cx="804462" cy="2607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200">
                <a:solidFill>
                  <a:schemeClr val="tx2"/>
                </a:solidFill>
                <a:latin typeface="+mn-lt"/>
                <a:ea typeface="Inter" panose="02000503000000020004" pitchFamily="2" charset="0"/>
              </a:rPr>
              <a:t>Secondary Accent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A6401FB-D688-1780-2AAC-FE98D088FFE1}"/>
              </a:ext>
            </a:extLst>
          </p:cNvPr>
          <p:cNvSpPr/>
          <p:nvPr userDrawn="1"/>
        </p:nvSpPr>
        <p:spPr>
          <a:xfrm>
            <a:off x="5202465" y="2199433"/>
            <a:ext cx="804462" cy="2607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200">
                <a:solidFill>
                  <a:schemeClr val="tx2"/>
                </a:solidFill>
                <a:latin typeface="+mn-lt"/>
                <a:ea typeface="Inter" panose="02000503000000020004" pitchFamily="2" charset="0"/>
              </a:rPr>
              <a:t>Teal</a:t>
            </a:r>
          </a:p>
          <a:p>
            <a:pPr algn="ctr"/>
            <a:r>
              <a:rPr lang="en-US" sz="1200">
                <a:solidFill>
                  <a:schemeClr val="tx2"/>
                </a:solidFill>
                <a:latin typeface="+mn-lt"/>
                <a:ea typeface="Inter" panose="02000503000000020004" pitchFamily="2" charset="0"/>
              </a:rPr>
              <a:t>Accent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321B3A5B-7AF8-336D-10FD-B78606D1ADCE}"/>
              </a:ext>
            </a:extLst>
          </p:cNvPr>
          <p:cNvSpPr/>
          <p:nvPr userDrawn="1"/>
        </p:nvSpPr>
        <p:spPr>
          <a:xfrm>
            <a:off x="6104242" y="2199433"/>
            <a:ext cx="804462" cy="2607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200">
                <a:solidFill>
                  <a:schemeClr val="tx2"/>
                </a:solidFill>
                <a:latin typeface="+mn-lt"/>
                <a:ea typeface="Inter" panose="02000503000000020004" pitchFamily="2" charset="0"/>
              </a:rPr>
              <a:t>Yellow</a:t>
            </a:r>
          </a:p>
          <a:p>
            <a:pPr algn="ctr"/>
            <a:r>
              <a:rPr lang="en-US" sz="1200">
                <a:solidFill>
                  <a:schemeClr val="tx2"/>
                </a:solidFill>
                <a:latin typeface="+mn-lt"/>
                <a:ea typeface="Inter" panose="02000503000000020004" pitchFamily="2" charset="0"/>
              </a:rPr>
              <a:t>Accent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482BB9F-4FDD-DBB0-6F0B-AB2C3AD2E7A4}"/>
              </a:ext>
            </a:extLst>
          </p:cNvPr>
          <p:cNvSpPr/>
          <p:nvPr userDrawn="1"/>
        </p:nvSpPr>
        <p:spPr>
          <a:xfrm>
            <a:off x="7006019" y="2199433"/>
            <a:ext cx="804462" cy="2607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200">
                <a:solidFill>
                  <a:schemeClr val="tx2"/>
                </a:solidFill>
                <a:latin typeface="+mn-lt"/>
                <a:ea typeface="Inter" panose="02000503000000020004" pitchFamily="2" charset="0"/>
              </a:rPr>
              <a:t>Green</a:t>
            </a:r>
          </a:p>
          <a:p>
            <a:pPr algn="ctr"/>
            <a:r>
              <a:rPr lang="en-US" sz="1200">
                <a:solidFill>
                  <a:schemeClr val="tx2"/>
                </a:solidFill>
                <a:latin typeface="+mn-lt"/>
                <a:ea typeface="Inter" panose="02000503000000020004" pitchFamily="2" charset="0"/>
              </a:rPr>
              <a:t>Accent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8825583A-FC37-1EA6-003C-680BCC62BA2D}"/>
              </a:ext>
            </a:extLst>
          </p:cNvPr>
          <p:cNvSpPr/>
          <p:nvPr userDrawn="1"/>
        </p:nvSpPr>
        <p:spPr>
          <a:xfrm>
            <a:off x="8311375" y="2199433"/>
            <a:ext cx="914160" cy="2607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200">
                <a:solidFill>
                  <a:schemeClr val="tx2"/>
                </a:solidFill>
                <a:latin typeface="+mn-lt"/>
                <a:ea typeface="Inter" panose="02000503000000020004" pitchFamily="2" charset="0"/>
              </a:rPr>
              <a:t>Body Text</a:t>
            </a:r>
          </a:p>
        </p:txBody>
      </p:sp>
      <p:sp>
        <p:nvSpPr>
          <p:cNvPr id="49" name="Rounded Rectangle 15">
            <a:extLst>
              <a:ext uri="{FF2B5EF4-FFF2-40B4-BE49-F238E27FC236}">
                <a16:creationId xmlns:a16="http://schemas.microsoft.com/office/drawing/2014/main" id="{DC2FA2C3-23BD-8D82-57B1-E0ECCAFCF39F}"/>
              </a:ext>
            </a:extLst>
          </p:cNvPr>
          <p:cNvSpPr/>
          <p:nvPr userDrawn="1"/>
        </p:nvSpPr>
        <p:spPr>
          <a:xfrm>
            <a:off x="10217971" y="2624138"/>
            <a:ext cx="804462" cy="80486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b="0" i="0">
                <a:solidFill>
                  <a:schemeClr val="bg1"/>
                </a:solidFill>
                <a:effectLst/>
                <a:latin typeface="+mn-lt"/>
                <a:ea typeface="Inter" panose="02000503000000020004" pitchFamily="2" charset="0"/>
                <a:cs typeface="Arial" panose="020B0604020202020204" pitchFamily="34" charset="0"/>
              </a:rPr>
              <a:t> </a:t>
            </a:r>
            <a:r>
              <a:rPr lang="en-US" sz="1200" b="0" i="0">
                <a:solidFill>
                  <a:schemeClr val="tx2"/>
                </a:solidFill>
                <a:effectLst/>
                <a:latin typeface="+mn-lt"/>
                <a:ea typeface="Inter" panose="02000503000000020004" pitchFamily="2" charset="0"/>
                <a:cs typeface="Arial" panose="020B0604020202020204" pitchFamily="34" charset="0"/>
              </a:rPr>
              <a:t>F0F5FA</a:t>
            </a:r>
          </a:p>
        </p:txBody>
      </p:sp>
      <p:sp>
        <p:nvSpPr>
          <p:cNvPr id="50" name="Rounded Rectangle 26">
            <a:extLst>
              <a:ext uri="{FF2B5EF4-FFF2-40B4-BE49-F238E27FC236}">
                <a16:creationId xmlns:a16="http://schemas.microsoft.com/office/drawing/2014/main" id="{9F012C1D-5933-F647-480E-9A27C9C2F2A4}"/>
              </a:ext>
            </a:extLst>
          </p:cNvPr>
          <p:cNvSpPr/>
          <p:nvPr userDrawn="1"/>
        </p:nvSpPr>
        <p:spPr>
          <a:xfrm>
            <a:off x="10163122" y="2199433"/>
            <a:ext cx="914160" cy="2607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1200">
                <a:solidFill>
                  <a:schemeClr val="tx2"/>
                </a:solidFill>
                <a:latin typeface="+mn-lt"/>
                <a:ea typeface="Inter" panose="02000503000000020004" pitchFamily="2" charset="0"/>
              </a:rPr>
              <a:t>Background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8EEFBD7-D481-D9DE-D187-1823C36B2B06}"/>
              </a:ext>
            </a:extLst>
          </p:cNvPr>
          <p:cNvSpPr txBox="1"/>
          <p:nvPr userDrawn="1"/>
        </p:nvSpPr>
        <p:spPr>
          <a:xfrm>
            <a:off x="9280384" y="3116758"/>
            <a:ext cx="8044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0" i="0">
                <a:solidFill>
                  <a:schemeClr val="tx1"/>
                </a:solidFill>
                <a:effectLst/>
                <a:latin typeface="+mn-lt"/>
                <a:ea typeface="Inter" panose="02000503000000020004" pitchFamily="2" charset="0"/>
                <a:cs typeface="Arial" panose="020B0604020202020204" pitchFamily="34" charset="0"/>
              </a:rPr>
              <a:t>(1.5 pt)</a:t>
            </a:r>
          </a:p>
        </p:txBody>
      </p:sp>
    </p:spTree>
    <p:extLst>
      <p:ext uri="{BB962C8B-B14F-4D97-AF65-F5344CB8AC3E}">
        <p14:creationId xmlns:p14="http://schemas.microsoft.com/office/powerpoint/2010/main" val="99744663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Conten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BD4ED-BD8C-FF18-CB00-882DD8F787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2"/>
            <a:ext cx="4570809" cy="114299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199"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B63F6-88C2-FB0D-1529-052323F830B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2057400"/>
            <a:ext cx="4570809" cy="4114800"/>
          </a:xfrm>
        </p:spPr>
        <p:txBody>
          <a:bodyPr tIns="182880"/>
          <a:lstStyle>
            <a:lvl1pPr marL="0" indent="0">
              <a:lnSpc>
                <a:spcPct val="120000"/>
              </a:lnSpc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EA860576-5291-FCFB-F0B3-BD5522B9E7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185C8769-0CC1-200E-8EE0-01C124B213D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37333" y="68580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F89A342-5DFB-1316-D93A-857AF944E23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637332" y="213360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DC6633A0-8222-3817-AF6B-D183D8CD041E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637332" y="358140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15CFB68B-4ADF-C401-2C5F-5BF22CDB4131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637333" y="502920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85359F9-3847-28EF-C073-D42294D6FBE1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6551494" y="690464"/>
            <a:ext cx="5027890" cy="909736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C67CF30-C8A7-6D81-E874-8DDA7A96FEFE}"/>
              </a:ext>
            </a:extLst>
          </p:cNvPr>
          <p:cNvSpPr>
            <a:spLocks noGrp="1"/>
          </p:cNvSpPr>
          <p:nvPr>
            <p:ph type="body" sz="half" idx="29" hasCustomPrompt="1"/>
          </p:nvPr>
        </p:nvSpPr>
        <p:spPr>
          <a:xfrm>
            <a:off x="6551494" y="2133600"/>
            <a:ext cx="5027890" cy="909736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5769C79-6EDB-61DA-7ADA-0295FCFE152E}"/>
              </a:ext>
            </a:extLst>
          </p:cNvPr>
          <p:cNvSpPr>
            <a:spLocks noGrp="1"/>
          </p:cNvSpPr>
          <p:nvPr>
            <p:ph type="body" sz="half" idx="30" hasCustomPrompt="1"/>
          </p:nvPr>
        </p:nvSpPr>
        <p:spPr>
          <a:xfrm>
            <a:off x="6551494" y="3581400"/>
            <a:ext cx="5027890" cy="909736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0C6977F-A995-36B5-1633-137ADA3D7B82}"/>
              </a:ext>
            </a:extLst>
          </p:cNvPr>
          <p:cNvSpPr>
            <a:spLocks noGrp="1"/>
          </p:cNvSpPr>
          <p:nvPr>
            <p:ph type="body" sz="half" idx="31" hasCustomPrompt="1"/>
          </p:nvPr>
        </p:nvSpPr>
        <p:spPr>
          <a:xfrm>
            <a:off x="6551494" y="5029200"/>
            <a:ext cx="5027890" cy="909736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41489720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Conten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7DF1D0-97B8-6469-1322-3AD7A966AE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094413" cy="6401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6BD4ED-BD8C-FF18-CB00-882DD8F787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2"/>
            <a:ext cx="5027890" cy="114299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199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B63F6-88C2-FB0D-1529-052323F830B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828800"/>
            <a:ext cx="5027890" cy="4343400"/>
          </a:xfrm>
        </p:spPr>
        <p:txBody>
          <a:bodyPr tIns="182880"/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EA860576-5291-FCFB-F0B3-BD5522B9E7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rgbClr val="FFFFFF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BA57567A-7343-1D9A-A350-3F938C40D4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4412" y="-554"/>
            <a:ext cx="6094413" cy="6401355"/>
          </a:xfrm>
          <a:solidFill>
            <a:schemeClr val="tx1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310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1818627-D876-A32E-D884-DF528794D1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0251" y="0"/>
            <a:ext cx="6934170" cy="685800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3199">
                <a:solidFill>
                  <a:schemeClr val="bg1"/>
                </a:solidFill>
                <a:latin typeface="+mn-lt"/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A53C9E-D002-4B60-EFA5-7CFF0B2DA17F}"/>
              </a:ext>
            </a:extLst>
          </p:cNvPr>
          <p:cNvSpPr/>
          <p:nvPr userDrawn="1"/>
        </p:nvSpPr>
        <p:spPr>
          <a:xfrm>
            <a:off x="0" y="0"/>
            <a:ext cx="51802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B20C155-FD1C-B060-A980-2BFF9E3F1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1600200"/>
            <a:ext cx="4113728" cy="2286000"/>
          </a:xfrm>
          <a:prstGeom prst="rect">
            <a:avLst/>
          </a:prstGeom>
        </p:spPr>
        <p:txBody>
          <a:bodyPr wrap="square" rIns="457200" bIns="91440" anchor="b">
            <a:noAutofit/>
          </a:bodyPr>
          <a:lstStyle>
            <a:lvl1pPr>
              <a:defRPr sz="2799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A41E3AB-7BB9-BE82-9EE4-8D91F211B4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240" y="510276"/>
            <a:ext cx="1966907" cy="555189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AB4D60D-DAC6-64DE-A6CF-BA2C4AF731F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441" y="3886200"/>
            <a:ext cx="4113728" cy="1828800"/>
          </a:xfrm>
        </p:spPr>
        <p:txBody>
          <a:bodyPr wrap="square" tIns="91440" rIns="457200" bIns="0"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ea typeface="Inter" panose="02000503000000020004" pitchFamily="2" charset="0"/>
                <a:cs typeface="Arial" panose="020B0604020202020204" pitchFamily="34" charset="0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Crew Member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AC7BB0-EB5C-7640-6353-FB7E6FC6D74D}"/>
              </a:ext>
            </a:extLst>
          </p:cNvPr>
          <p:cNvSpPr txBox="1"/>
          <p:nvPr userDrawn="1"/>
        </p:nvSpPr>
        <p:spPr>
          <a:xfrm>
            <a:off x="609441" y="5925980"/>
            <a:ext cx="2285405" cy="24622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r>
              <a:rPr lang="en-US" sz="1300" b="1">
                <a:solidFill>
                  <a:schemeClr val="bg1"/>
                </a:solidFill>
                <a:latin typeface="+mj-lt"/>
              </a:rPr>
              <a:t>Go Beyond Workflows™️</a:t>
            </a:r>
          </a:p>
        </p:txBody>
      </p:sp>
      <p:grpSp>
        <p:nvGrpSpPr>
          <p:cNvPr id="17" name="Google Shape;57;p1">
            <a:extLst>
              <a:ext uri="{FF2B5EF4-FFF2-40B4-BE49-F238E27FC236}">
                <a16:creationId xmlns:a16="http://schemas.microsoft.com/office/drawing/2014/main" id="{56759712-CA13-CF04-4E3E-A6E12CFB4AD3}"/>
              </a:ext>
            </a:extLst>
          </p:cNvPr>
          <p:cNvGrpSpPr/>
          <p:nvPr userDrawn="1"/>
        </p:nvGrpSpPr>
        <p:grpSpPr>
          <a:xfrm rot="16200000" flipH="1">
            <a:off x="8722624" y="3394602"/>
            <a:ext cx="6858000" cy="74404"/>
            <a:chOff x="-600" y="0"/>
            <a:chExt cx="7289973" cy="267900"/>
          </a:xfrm>
        </p:grpSpPr>
        <p:sp>
          <p:nvSpPr>
            <p:cNvPr id="18" name="Google Shape;58;p1">
              <a:extLst>
                <a:ext uri="{FF2B5EF4-FFF2-40B4-BE49-F238E27FC236}">
                  <a16:creationId xmlns:a16="http://schemas.microsoft.com/office/drawing/2014/main" id="{E2CE2AE1-41FD-3794-F456-6C32C19D4FA8}"/>
                </a:ext>
              </a:extLst>
            </p:cNvPr>
            <p:cNvSpPr/>
            <p:nvPr/>
          </p:nvSpPr>
          <p:spPr>
            <a:xfrm>
              <a:off x="-600" y="0"/>
              <a:ext cx="1220400" cy="2679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9;p1">
              <a:extLst>
                <a:ext uri="{FF2B5EF4-FFF2-40B4-BE49-F238E27FC236}">
                  <a16:creationId xmlns:a16="http://schemas.microsoft.com/office/drawing/2014/main" id="{0B926393-D4EE-D989-CE3E-3D1F0C4B8727}"/>
                </a:ext>
              </a:extLst>
            </p:cNvPr>
            <p:cNvSpPr/>
            <p:nvPr/>
          </p:nvSpPr>
          <p:spPr>
            <a:xfrm>
              <a:off x="1219800" y="0"/>
              <a:ext cx="1220400" cy="267900"/>
            </a:xfrm>
            <a:prstGeom prst="rect">
              <a:avLst/>
            </a:prstGeom>
            <a:solidFill>
              <a:srgbClr val="E64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60;p1">
              <a:extLst>
                <a:ext uri="{FF2B5EF4-FFF2-40B4-BE49-F238E27FC236}">
                  <a16:creationId xmlns:a16="http://schemas.microsoft.com/office/drawing/2014/main" id="{E27DF2B7-E5B3-2D90-7E77-35D1057572A5}"/>
                </a:ext>
              </a:extLst>
            </p:cNvPr>
            <p:cNvSpPr/>
            <p:nvPr/>
          </p:nvSpPr>
          <p:spPr>
            <a:xfrm>
              <a:off x="2438400" y="0"/>
              <a:ext cx="1220400" cy="267900"/>
            </a:xfrm>
            <a:prstGeom prst="rect">
              <a:avLst/>
            </a:prstGeom>
            <a:solidFill>
              <a:srgbClr val="1EA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61;p1">
              <a:extLst>
                <a:ext uri="{FF2B5EF4-FFF2-40B4-BE49-F238E27FC236}">
                  <a16:creationId xmlns:a16="http://schemas.microsoft.com/office/drawing/2014/main" id="{A0704860-7BA5-2201-B6D1-EE7F7634C9A2}"/>
                </a:ext>
              </a:extLst>
            </p:cNvPr>
            <p:cNvSpPr/>
            <p:nvPr/>
          </p:nvSpPr>
          <p:spPr>
            <a:xfrm>
              <a:off x="3658800" y="0"/>
              <a:ext cx="1220400" cy="267900"/>
            </a:xfrm>
            <a:prstGeom prst="rect">
              <a:avLst/>
            </a:prstGeom>
            <a:solidFill>
              <a:srgbClr val="FFB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62;p1">
              <a:extLst>
                <a:ext uri="{FF2B5EF4-FFF2-40B4-BE49-F238E27FC236}">
                  <a16:creationId xmlns:a16="http://schemas.microsoft.com/office/drawing/2014/main" id="{67F413E6-66CC-2423-F24D-CB674276F963}"/>
                </a:ext>
              </a:extLst>
            </p:cNvPr>
            <p:cNvSpPr/>
            <p:nvPr/>
          </p:nvSpPr>
          <p:spPr>
            <a:xfrm>
              <a:off x="4868975" y="0"/>
              <a:ext cx="1220400" cy="267900"/>
            </a:xfrm>
            <a:prstGeom prst="rect">
              <a:avLst/>
            </a:prstGeom>
            <a:solidFill>
              <a:srgbClr val="BC9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63;p1">
              <a:extLst>
                <a:ext uri="{FF2B5EF4-FFF2-40B4-BE49-F238E27FC236}">
                  <a16:creationId xmlns:a16="http://schemas.microsoft.com/office/drawing/2014/main" id="{2CD241D2-1FF4-094B-F772-5298F12E8023}"/>
                </a:ext>
              </a:extLst>
            </p:cNvPr>
            <p:cNvSpPr/>
            <p:nvPr/>
          </p:nvSpPr>
          <p:spPr>
            <a:xfrm>
              <a:off x="6089373" y="0"/>
              <a:ext cx="1200000" cy="2679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67279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Conten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79;g230b1a41ba8_2_137">
            <a:extLst>
              <a:ext uri="{FF2B5EF4-FFF2-40B4-BE49-F238E27FC236}">
                <a16:creationId xmlns:a16="http://schemas.microsoft.com/office/drawing/2014/main" id="{28BF631E-3E73-31AE-46F8-31ED906C4E86}"/>
              </a:ext>
            </a:extLst>
          </p:cNvPr>
          <p:cNvSpPr/>
          <p:nvPr userDrawn="1"/>
        </p:nvSpPr>
        <p:spPr>
          <a:xfrm>
            <a:off x="7465655" y="1"/>
            <a:ext cx="4723170" cy="6400799"/>
          </a:xfrm>
          <a:prstGeom prst="rect">
            <a:avLst/>
          </a:prstGeom>
          <a:solidFill>
            <a:srgbClr val="311E57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BDB37403-7760-26A2-9FF5-240791BEF0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37332" y="1143000"/>
            <a:ext cx="5027890" cy="4114800"/>
          </a:xfrm>
          <a:solidFill>
            <a:schemeClr val="tx1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EE72130-D8EB-B7DE-E56A-D53A3C930ED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0" y="1828801"/>
            <a:ext cx="4570809" cy="4343399"/>
          </a:xfrm>
        </p:spPr>
        <p:txBody>
          <a:bodyPr tIns="182880" rIns="0"/>
          <a:lstStyle>
            <a:lvl1pPr marL="0" indent="0">
              <a:lnSpc>
                <a:spcPct val="150000"/>
              </a:lnSpc>
              <a:buNone/>
              <a:defRPr sz="1600" b="0" i="0">
                <a:solidFill>
                  <a:srgbClr val="6C7986"/>
                </a:solidFill>
                <a:latin typeface="+mn-lt"/>
                <a:ea typeface="Inter" panose="02000503000000020004" pitchFamily="2" charset="0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CB738A95-C852-D7F5-9618-BED8E828C4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0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FD9D0-2BA4-88D2-79BC-3F5D4E88F0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4570808" cy="114300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421608348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Conten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7DF1D0-97B8-6469-1322-3AD7A966AE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180251" cy="6401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6BD4ED-BD8C-FF18-CB00-882DD8F787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2"/>
            <a:ext cx="4113728" cy="11429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sz="3199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B63F6-88C2-FB0D-1529-052323F830B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828800"/>
            <a:ext cx="4113728" cy="4343400"/>
          </a:xfrm>
        </p:spPr>
        <p:txBody>
          <a:bodyPr tIns="182880"/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EA860576-5291-FCFB-F0B3-BD5522B9E7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113728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rgbClr val="FFFFFF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B8FE058D-60E4-DA21-7A78-02279314D69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08574" y="2057400"/>
            <a:ext cx="4570810" cy="914400"/>
          </a:xfrm>
        </p:spPr>
        <p:txBody>
          <a:bodyPr tIns="0" bIns="0" anchor="t" anchorCtr="0">
            <a:noAutofit/>
          </a:bodyPr>
          <a:lstStyle>
            <a:lvl1pPr marL="0" indent="0" algn="l">
              <a:buNone/>
              <a:defRPr sz="1999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8595308D-25DE-9585-F844-E1ED04DB29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08575" y="3428999"/>
            <a:ext cx="4570809" cy="914400"/>
          </a:xfrm>
        </p:spPr>
        <p:txBody>
          <a:bodyPr tIns="0" bIns="0" anchor="t" anchorCtr="0">
            <a:noAutofit/>
          </a:bodyPr>
          <a:lstStyle>
            <a:lvl1pPr marL="0" indent="0" algn="l">
              <a:buNone/>
              <a:defRPr sz="1999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8429C98D-2CB4-4119-C84C-7E4F58E62ED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008575" y="4800600"/>
            <a:ext cx="4570809" cy="914400"/>
          </a:xfrm>
        </p:spPr>
        <p:txBody>
          <a:bodyPr tIns="0" bIns="0" anchor="t" anchorCtr="0">
            <a:noAutofit/>
          </a:bodyPr>
          <a:lstStyle>
            <a:lvl1pPr marL="0" indent="0" algn="l">
              <a:buNone/>
              <a:defRPr sz="1999" b="1" u="none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D270913B-616A-136B-7F73-CD0CDA3DC41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637332" y="2060249"/>
            <a:ext cx="914162" cy="9144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8BE0DEC5-DB38-4FAD-EDF5-76A69006DC05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5637332" y="3432965"/>
            <a:ext cx="914162" cy="9144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D0F6E784-018A-EE68-BF4E-8A2B94A1ABA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637332" y="4805680"/>
            <a:ext cx="914162" cy="9144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62272002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Conten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7DF1D0-97B8-6469-1322-3AD7A966AE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180251" cy="6401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6BD4ED-BD8C-FF18-CB00-882DD8F787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2"/>
            <a:ext cx="4113728" cy="11429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sz="3199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B63F6-88C2-FB0D-1529-052323F830B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828800"/>
            <a:ext cx="4113728" cy="4343400"/>
          </a:xfrm>
        </p:spPr>
        <p:txBody>
          <a:bodyPr tIns="182880"/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EA860576-5291-FCFB-F0B3-BD5522B9E7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113728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rgbClr val="FFFFFF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EBE3F550-5D07-2C00-3C99-156B0667B58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37333" y="68580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2D5B0615-A368-B2A4-BE74-FECB6CE514D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637332" y="213360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452B91E8-FA31-6B11-D8B2-DF176B49C96E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637332" y="358140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35" name="Picture Placeholder 8">
            <a:extLst>
              <a:ext uri="{FF2B5EF4-FFF2-40B4-BE49-F238E27FC236}">
                <a16:creationId xmlns:a16="http://schemas.microsoft.com/office/drawing/2014/main" id="{30C49245-0DA4-E8DB-7A61-8944B0C822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637333" y="502920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15F3F19-1717-3CAA-0B30-DF82E8B6FAE3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6551494" y="690464"/>
            <a:ext cx="5027890" cy="909736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1B9D324-53C3-1D08-8D6B-4EFB088AF758}"/>
              </a:ext>
            </a:extLst>
          </p:cNvPr>
          <p:cNvSpPr>
            <a:spLocks noGrp="1"/>
          </p:cNvSpPr>
          <p:nvPr>
            <p:ph type="body" sz="half" idx="29" hasCustomPrompt="1"/>
          </p:nvPr>
        </p:nvSpPr>
        <p:spPr>
          <a:xfrm>
            <a:off x="6551494" y="2133600"/>
            <a:ext cx="5027890" cy="909736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D09CA17-3B1A-B8A7-EBA6-D9B4B550162C}"/>
              </a:ext>
            </a:extLst>
          </p:cNvPr>
          <p:cNvSpPr>
            <a:spLocks noGrp="1"/>
          </p:cNvSpPr>
          <p:nvPr>
            <p:ph type="body" sz="half" idx="30" hasCustomPrompt="1"/>
          </p:nvPr>
        </p:nvSpPr>
        <p:spPr>
          <a:xfrm>
            <a:off x="6551494" y="3581400"/>
            <a:ext cx="5027890" cy="909736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F248488-9E55-C7FE-67CE-18B06805CCD1}"/>
              </a:ext>
            </a:extLst>
          </p:cNvPr>
          <p:cNvSpPr>
            <a:spLocks noGrp="1"/>
          </p:cNvSpPr>
          <p:nvPr>
            <p:ph type="body" sz="half" idx="31" hasCustomPrompt="1"/>
          </p:nvPr>
        </p:nvSpPr>
        <p:spPr>
          <a:xfrm>
            <a:off x="6551494" y="5029200"/>
            <a:ext cx="5027890" cy="909736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4609722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Conten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BD4ED-BD8C-FF18-CB00-882DD8F787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2"/>
            <a:ext cx="4570809" cy="11429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sz="3199"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B63F6-88C2-FB0D-1529-052323F830B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2057400"/>
            <a:ext cx="4570809" cy="4114800"/>
          </a:xfrm>
        </p:spPr>
        <p:txBody>
          <a:bodyPr tIns="182880"/>
          <a:lstStyle>
            <a:lvl1pPr marL="0" indent="0">
              <a:lnSpc>
                <a:spcPct val="120000"/>
              </a:lnSpc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EA860576-5291-FCFB-F0B3-BD5522B9E7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2DCC36EB-81BD-BBAC-24FA-2A6033863BD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08574" y="2057400"/>
            <a:ext cx="4570810" cy="914400"/>
          </a:xfrm>
        </p:spPr>
        <p:txBody>
          <a:bodyPr tIns="0" bIns="0" anchor="t" anchorCtr="0">
            <a:noAutofit/>
          </a:bodyPr>
          <a:lstStyle>
            <a:lvl1pPr marL="0" indent="0" algn="l">
              <a:buNone/>
              <a:defRPr sz="1999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6653FAD4-C2C5-5C6E-F748-7D954592856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08575" y="3428999"/>
            <a:ext cx="4570809" cy="914400"/>
          </a:xfrm>
        </p:spPr>
        <p:txBody>
          <a:bodyPr tIns="0" bIns="0" anchor="t" anchorCtr="0">
            <a:noAutofit/>
          </a:bodyPr>
          <a:lstStyle>
            <a:lvl1pPr marL="0" indent="0" algn="l">
              <a:buNone/>
              <a:defRPr sz="1999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6AA23D92-98E2-AA2A-D321-DC79F942DA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008575" y="4800600"/>
            <a:ext cx="4570809" cy="914400"/>
          </a:xfrm>
        </p:spPr>
        <p:txBody>
          <a:bodyPr tIns="0" bIns="0" anchor="t" anchorCtr="0">
            <a:noAutofit/>
          </a:bodyPr>
          <a:lstStyle>
            <a:lvl1pPr marL="0" indent="0" algn="l">
              <a:buNone/>
              <a:defRPr sz="1999" b="1" u="none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347EE72-A647-B6DA-A6A1-8C54DCBA0C62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637332" y="2060249"/>
            <a:ext cx="914162" cy="9144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5A9A6E8-690B-80A2-33F6-C9136F038276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5637332" y="3432965"/>
            <a:ext cx="914162" cy="9144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FA51E9A6-4798-2925-9A18-43A4C73FEB5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637332" y="4805680"/>
            <a:ext cx="914162" cy="9144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3946929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Conten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423D0B8-FDB4-9AF6-D47A-6DB9B771F28A}"/>
              </a:ext>
            </a:extLst>
          </p:cNvPr>
          <p:cNvSpPr/>
          <p:nvPr userDrawn="1"/>
        </p:nvSpPr>
        <p:spPr>
          <a:xfrm>
            <a:off x="5647223" y="0"/>
            <a:ext cx="6541601" cy="6400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BD4ED-BD8C-FF18-CB00-882DD8F787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2"/>
            <a:ext cx="4570809" cy="114299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sz="3199"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B63F6-88C2-FB0D-1529-052323F830B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2057400"/>
            <a:ext cx="4570809" cy="4114800"/>
          </a:xfrm>
        </p:spPr>
        <p:txBody>
          <a:bodyPr tIns="182880"/>
          <a:lstStyle>
            <a:lvl1pPr marL="0" indent="0">
              <a:lnSpc>
                <a:spcPct val="120000"/>
              </a:lnSpc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EA860576-5291-FCFB-F0B3-BD5522B9E7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3B88FF-4DB8-CEEA-A20C-D7938CF42DD0}"/>
              </a:ext>
            </a:extLst>
          </p:cNvPr>
          <p:cNvSpPr/>
          <p:nvPr userDrawn="1"/>
        </p:nvSpPr>
        <p:spPr>
          <a:xfrm>
            <a:off x="6094413" y="1334623"/>
            <a:ext cx="1005578" cy="100584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447D6349-E8C1-E6A8-48EC-420881B4F8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54391" y="1494643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BE01DE33-5B21-D97D-5E33-D1126C94B8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465657" y="1324463"/>
            <a:ext cx="4113728" cy="914400"/>
          </a:xfrm>
        </p:spPr>
        <p:txBody>
          <a:bodyPr tIns="0" bIns="0" anchor="t" anchorCtr="0">
            <a:noAutofit/>
          </a:bodyPr>
          <a:lstStyle>
            <a:lvl1pPr marL="0" indent="0" algn="l">
              <a:buNone/>
              <a:defRPr sz="1999" b="1">
                <a:solidFill>
                  <a:srgbClr val="311E57"/>
                </a:solidFill>
                <a:latin typeface="+mn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9AD5EA28-F0ED-0E62-C77E-2BF4D963F3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65656" y="2697480"/>
            <a:ext cx="4113727" cy="914400"/>
          </a:xfrm>
        </p:spPr>
        <p:txBody>
          <a:bodyPr tIns="0" bIns="0" anchor="t" anchorCtr="0">
            <a:noAutofit/>
          </a:bodyPr>
          <a:lstStyle>
            <a:lvl1pPr marL="0" indent="0" algn="l">
              <a:buNone/>
              <a:defRPr sz="1999" b="1">
                <a:solidFill>
                  <a:srgbClr val="311E57"/>
                </a:solidFill>
                <a:latin typeface="+mn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5110C1F6-059A-3C02-1481-7DE486A6FC5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465656" y="4067663"/>
            <a:ext cx="4113727" cy="914400"/>
          </a:xfrm>
        </p:spPr>
        <p:txBody>
          <a:bodyPr tIns="0" bIns="0" anchor="t" anchorCtr="0">
            <a:noAutofit/>
          </a:bodyPr>
          <a:lstStyle>
            <a:lvl1pPr marL="0" indent="0" algn="l">
              <a:buNone/>
              <a:defRPr sz="1999" b="1" u="none">
                <a:solidFill>
                  <a:srgbClr val="311E57"/>
                </a:solidFill>
                <a:latin typeface="+mn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54D661D-D68A-37D5-1149-2894466F7EA3}"/>
              </a:ext>
            </a:extLst>
          </p:cNvPr>
          <p:cNvSpPr/>
          <p:nvPr userDrawn="1"/>
        </p:nvSpPr>
        <p:spPr>
          <a:xfrm>
            <a:off x="6094413" y="2697480"/>
            <a:ext cx="1005578" cy="100584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F0CEFF6-8059-E0EC-7EEF-A095EE30E59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54391" y="285750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884DE7-CE48-996E-AA61-B283BD225603}"/>
              </a:ext>
            </a:extLst>
          </p:cNvPr>
          <p:cNvSpPr/>
          <p:nvPr userDrawn="1"/>
        </p:nvSpPr>
        <p:spPr>
          <a:xfrm>
            <a:off x="6086168" y="4067663"/>
            <a:ext cx="1005578" cy="100584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D5759A6B-E3F1-9088-54F4-3953F78376DA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46146" y="4227683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427037607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Conten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89D0656-72DA-2C3E-506E-46EB617BFE9E}"/>
              </a:ext>
            </a:extLst>
          </p:cNvPr>
          <p:cNvSpPr>
            <a:spLocks noGrp="1"/>
          </p:cNvSpPr>
          <p:nvPr>
            <p:ph type="pic" idx="31" hasCustomPrompt="1"/>
          </p:nvPr>
        </p:nvSpPr>
        <p:spPr>
          <a:xfrm>
            <a:off x="6094412" y="1"/>
            <a:ext cx="6094413" cy="6400799"/>
          </a:xfrm>
          <a:solidFill>
            <a:schemeClr val="tx1"/>
          </a:solidFill>
        </p:spPr>
        <p:txBody>
          <a:bodyPr anchor="t"/>
          <a:lstStyle>
            <a:lvl1pPr marL="0" indent="0" algn="ctr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Picture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FDEED65-4EDE-6954-748A-1B67109D2A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5027890" cy="914400"/>
          </a:xfrm>
          <a:prstGeom prst="rect">
            <a:avLst/>
          </a:prstGeom>
        </p:spPr>
        <p:txBody>
          <a:bodyPr wrap="square" rIns="0" bIns="91440" anchor="t">
            <a:noAutofit/>
          </a:bodyPr>
          <a:lstStyle>
            <a:lvl1pPr>
              <a:defRPr sz="2399"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FBC2F897-8256-248A-5442-5BDB9CF34C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5027890" cy="68580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3B31651C-324D-D40D-1E11-FA367353A2D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600201"/>
            <a:ext cx="5027890" cy="1371600"/>
          </a:xfrm>
        </p:spPr>
        <p:txBody>
          <a:bodyPr tIns="182880" rIns="0"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F9809A5A-25E3-3F6F-477F-27F0593939C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09441" y="343408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8614C75B-542A-190C-31A0-3689B4C6F69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441" y="434340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9E21A8C5-C06D-BF7B-F923-BA3881148C4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09441" y="525780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05BA3348-AD7D-2D7B-6F6F-BCC7D0B6FDF6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1523603" y="3434080"/>
            <a:ext cx="4113728" cy="685800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  <a:latin typeface="+mn-lt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E7A630-C8C7-F4D5-561C-D082B9899F9B}"/>
              </a:ext>
            </a:extLst>
          </p:cNvPr>
          <p:cNvSpPr>
            <a:spLocks noGrp="1"/>
          </p:cNvSpPr>
          <p:nvPr>
            <p:ph type="body" sz="half" idx="29" hasCustomPrompt="1"/>
          </p:nvPr>
        </p:nvSpPr>
        <p:spPr>
          <a:xfrm>
            <a:off x="1523603" y="4343400"/>
            <a:ext cx="4113728" cy="685800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  <a:latin typeface="+mn-lt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67B34-1BF4-72F6-5D67-50B093BB7D95}"/>
              </a:ext>
            </a:extLst>
          </p:cNvPr>
          <p:cNvSpPr>
            <a:spLocks noGrp="1"/>
          </p:cNvSpPr>
          <p:nvPr>
            <p:ph type="body" sz="half" idx="30" hasCustomPrompt="1"/>
          </p:nvPr>
        </p:nvSpPr>
        <p:spPr>
          <a:xfrm>
            <a:off x="1523603" y="5257800"/>
            <a:ext cx="4113728" cy="685800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  <a:latin typeface="+mn-lt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2412681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Conten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79;g230b1a41ba8_2_137">
            <a:extLst>
              <a:ext uri="{FF2B5EF4-FFF2-40B4-BE49-F238E27FC236}">
                <a16:creationId xmlns:a16="http://schemas.microsoft.com/office/drawing/2014/main" id="{28BF631E-3E73-31AE-46F8-31ED906C4E86}"/>
              </a:ext>
            </a:extLst>
          </p:cNvPr>
          <p:cNvSpPr/>
          <p:nvPr userDrawn="1"/>
        </p:nvSpPr>
        <p:spPr>
          <a:xfrm>
            <a:off x="0" y="1"/>
            <a:ext cx="7008574" cy="6400799"/>
          </a:xfrm>
          <a:prstGeom prst="rect">
            <a:avLst/>
          </a:prstGeom>
          <a:solidFill>
            <a:srgbClr val="311E57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FF4043E-7F7A-D59D-E5A9-F1E401C951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1143000"/>
            <a:ext cx="4113728" cy="4114799"/>
          </a:xfrm>
          <a:prstGeom prst="rect">
            <a:avLst/>
          </a:prstGeom>
        </p:spPr>
        <p:txBody>
          <a:bodyPr rIns="0" anchor="ctr">
            <a:noAutofit/>
          </a:bodyPr>
          <a:lstStyle>
            <a:lvl1pPr>
              <a:lnSpc>
                <a:spcPct val="100000"/>
              </a:lnSpc>
              <a:defRPr sz="3199" b="1" i="0">
                <a:solidFill>
                  <a:schemeClr val="bg1"/>
                </a:solidFill>
                <a:latin typeface="+mj-lt"/>
                <a:ea typeface="Inter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300B305-04F2-7B14-F0EA-5C243D380EDD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8942379" y="2743200"/>
            <a:ext cx="2637005" cy="914400"/>
          </a:xfrm>
          <a:solidFill>
            <a:schemeClr val="accent1"/>
          </a:solidFill>
        </p:spPr>
        <p:txBody>
          <a:bodyPr lIns="182880" tIns="0" rIns="182880" bIns="0" anchor="t">
            <a:normAutofit/>
          </a:bodyPr>
          <a:lstStyle>
            <a:lvl1pPr marL="0" indent="0" algn="l">
              <a:lnSpc>
                <a:spcPct val="150000"/>
              </a:lnSpc>
              <a:buNone/>
              <a:defRPr sz="1999" b="1">
                <a:solidFill>
                  <a:schemeClr val="bg1"/>
                </a:solidFill>
                <a:latin typeface="+mj-lt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Meet…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7CF2EB9-C831-9EEC-54AD-7BE7BF1E6CB0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8942379" y="3200400"/>
            <a:ext cx="2637005" cy="457201"/>
          </a:xfrm>
          <a:noFill/>
        </p:spPr>
        <p:txBody>
          <a:bodyPr lIns="182880" tIns="0" rIns="182880" bIns="0" anchor="t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b="0">
                <a:solidFill>
                  <a:schemeClr val="bg1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7147668-E6FC-DAF1-D8DF-36E863A6010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80251" y="1143000"/>
            <a:ext cx="5027890" cy="4114798"/>
          </a:xfrm>
          <a:custGeom>
            <a:avLst/>
            <a:gdLst>
              <a:gd name="connsiteX0" fmla="*/ 0 w 5029200"/>
              <a:gd name="connsiteY0" fmla="*/ 0 h 4114798"/>
              <a:gd name="connsiteX1" fmla="*/ 5029200 w 5029200"/>
              <a:gd name="connsiteY1" fmla="*/ 0 h 4114798"/>
              <a:gd name="connsiteX2" fmla="*/ 5029200 w 5029200"/>
              <a:gd name="connsiteY2" fmla="*/ 1600200 h 4114798"/>
              <a:gd name="connsiteX3" fmla="*/ 3763108 w 5029200"/>
              <a:gd name="connsiteY3" fmla="*/ 1600200 h 4114798"/>
              <a:gd name="connsiteX4" fmla="*/ 3763108 w 5029200"/>
              <a:gd name="connsiteY4" fmla="*/ 2514600 h 4114798"/>
              <a:gd name="connsiteX5" fmla="*/ 5029200 w 5029200"/>
              <a:gd name="connsiteY5" fmla="*/ 2514600 h 4114798"/>
              <a:gd name="connsiteX6" fmla="*/ 5029200 w 5029200"/>
              <a:gd name="connsiteY6" fmla="*/ 4114798 h 4114798"/>
              <a:gd name="connsiteX7" fmla="*/ 0 w 5029200"/>
              <a:gd name="connsiteY7" fmla="*/ 4114798 h 4114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29200" h="4114798">
                <a:moveTo>
                  <a:pt x="0" y="0"/>
                </a:moveTo>
                <a:lnTo>
                  <a:pt x="5029200" y="0"/>
                </a:lnTo>
                <a:lnTo>
                  <a:pt x="5029200" y="1600200"/>
                </a:lnTo>
                <a:lnTo>
                  <a:pt x="3763108" y="1600200"/>
                </a:lnTo>
                <a:lnTo>
                  <a:pt x="3763108" y="2514600"/>
                </a:lnTo>
                <a:lnTo>
                  <a:pt x="5029200" y="2514600"/>
                </a:lnTo>
                <a:lnTo>
                  <a:pt x="5029200" y="4114798"/>
                </a:lnTo>
                <a:lnTo>
                  <a:pt x="0" y="4114798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523061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/60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B20C155-FD1C-B060-A980-2BFF9E3F1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1828800"/>
            <a:ext cx="3656648" cy="1375954"/>
          </a:xfrm>
          <a:prstGeom prst="rect">
            <a:avLst/>
          </a:prstGeom>
        </p:spPr>
        <p:txBody>
          <a:bodyPr wrap="square" bIns="91440" anchor="b">
            <a:noAutofit/>
          </a:bodyPr>
          <a:lstStyle>
            <a:lvl1pPr>
              <a:defRPr sz="3199"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71751A4-B1D8-A87A-B1E5-F6A8280550C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3200400"/>
            <a:ext cx="3656648" cy="2971800"/>
          </a:xfrm>
        </p:spPr>
        <p:txBody>
          <a:bodyPr wrap="square" tIns="182880"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4395D7-8B10-5A42-EBA2-8FC2A56FFC03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5180251" y="3200402"/>
            <a:ext cx="6399133" cy="2971799"/>
          </a:xfrm>
        </p:spPr>
        <p:txBody>
          <a:bodyPr wrap="square" tIns="182880"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0BED70B-51D6-025C-A37B-EB786B8416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80251" y="1828800"/>
            <a:ext cx="6399133" cy="1371600"/>
          </a:xfrm>
        </p:spPr>
        <p:txBody>
          <a:bodyPr wrap="square" bIns="91440" anchor="b">
            <a:noAutofit/>
          </a:bodyPr>
          <a:lstStyle>
            <a:lvl1pPr marL="0" indent="0">
              <a:buNone/>
              <a:defRPr sz="3199" b="1" i="0">
                <a:solidFill>
                  <a:srgbClr val="311E57"/>
                </a:solidFill>
                <a:latin typeface="+mj-lt"/>
                <a:ea typeface="Inter" panose="02000503000000020004" pitchFamily="2" charset="0"/>
                <a:cs typeface="Arial" panose="020B0604020202020204" pitchFamily="34" charset="0"/>
              </a:defRPr>
            </a:lvl1pPr>
            <a:lvl2pPr marL="457063" indent="0">
              <a:buNone/>
              <a:defRPr sz="3199"/>
            </a:lvl2pPr>
            <a:lvl3pPr>
              <a:defRPr sz="3199"/>
            </a:lvl3pPr>
            <a:lvl4pPr>
              <a:defRPr sz="3199"/>
            </a:lvl4pPr>
            <a:lvl5pPr>
              <a:defRPr sz="3199"/>
            </a:lvl5pPr>
          </a:lstStyle>
          <a:p>
            <a:pPr lvl="0"/>
            <a:r>
              <a:rPr lang="en-US"/>
              <a:t>Secondary headline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E3525D85-367F-F3DE-B5A7-69825AFC293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3656648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AB66786-737E-4A31-F590-2F63627FF65A}"/>
              </a:ext>
            </a:extLst>
          </p:cNvPr>
          <p:cNvCxnSpPr/>
          <p:nvPr userDrawn="1"/>
        </p:nvCxnSpPr>
        <p:spPr>
          <a:xfrm>
            <a:off x="4726377" y="0"/>
            <a:ext cx="0" cy="640080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44601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/60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B5AF88-9749-7103-9DC5-21C2776DA9EC}"/>
              </a:ext>
            </a:extLst>
          </p:cNvPr>
          <p:cNvSpPr/>
          <p:nvPr userDrawn="1"/>
        </p:nvSpPr>
        <p:spPr>
          <a:xfrm>
            <a:off x="4731808" y="0"/>
            <a:ext cx="7457017" cy="6400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D08C3D2-5135-590D-51DE-54F8BC83B6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886935"/>
            <a:ext cx="3648010" cy="914400"/>
          </a:xfrm>
          <a:prstGeom prst="rect">
            <a:avLst/>
          </a:prstGeom>
        </p:spPr>
        <p:txBody>
          <a:bodyPr rIns="0" anchor="b">
            <a:noAutofit/>
          </a:bodyPr>
          <a:lstStyle>
            <a:lvl1pPr>
              <a:defRPr sz="3199"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628E47D-15EC-92BE-0B70-6FB38713010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828802"/>
            <a:ext cx="3656648" cy="4343399"/>
          </a:xfrm>
        </p:spPr>
        <p:txBody>
          <a:bodyPr tIns="91440" rIns="0"/>
          <a:lstStyle>
            <a:lvl1pPr marL="0" indent="0"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AA89083E-5099-C47B-C280-D0BCD02FC55D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5642410" y="4572000"/>
            <a:ext cx="2285405" cy="1600200"/>
          </a:xfrm>
        </p:spPr>
        <p:txBody>
          <a:bodyPr tIns="91440" rIns="0">
            <a:normAutofit/>
          </a:bodyPr>
          <a:lstStyle>
            <a:lvl1pPr marL="0" indent="0" algn="l">
              <a:buNone/>
              <a:defRPr sz="1200" b="0" i="0">
                <a:solidFill>
                  <a:srgbClr val="6C7986"/>
                </a:solidFill>
                <a:latin typeface="+mn-lt"/>
                <a:ea typeface="Inter Light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A6045B56-7370-6E29-9C4C-C8F532D6162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3656648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B295C7C5-3B28-4F61-59C0-5D0A3FFA1F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42410" y="3879161"/>
            <a:ext cx="2285405" cy="68421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36A615B-3E5C-0542-7E2C-C451EFA0E5E9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8382718" y="4582064"/>
            <a:ext cx="2285405" cy="1600200"/>
          </a:xfrm>
        </p:spPr>
        <p:txBody>
          <a:bodyPr tIns="91440" rIns="0">
            <a:normAutofit/>
          </a:bodyPr>
          <a:lstStyle>
            <a:lvl1pPr marL="0" indent="0" algn="l">
              <a:buNone/>
              <a:defRPr sz="1200" b="0" i="0">
                <a:solidFill>
                  <a:srgbClr val="6C7986"/>
                </a:solidFill>
                <a:latin typeface="+mn-lt"/>
                <a:ea typeface="Inter Light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00901434-F099-3B83-39FA-FCDFDD83CEF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2718" y="3897852"/>
            <a:ext cx="2285405" cy="68421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585B8D5-5FCB-86AC-17F6-3594CB6B9C04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8382718" y="1827213"/>
            <a:ext cx="2285405" cy="1600200"/>
          </a:xfrm>
        </p:spPr>
        <p:txBody>
          <a:bodyPr tIns="91440" rIns="0">
            <a:normAutofit/>
          </a:bodyPr>
          <a:lstStyle>
            <a:lvl1pPr marL="0" indent="0" algn="l">
              <a:buNone/>
              <a:defRPr sz="1200" b="0" i="0">
                <a:solidFill>
                  <a:srgbClr val="6C7986"/>
                </a:solidFill>
                <a:latin typeface="+mn-lt"/>
                <a:ea typeface="Inter Light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807EC7F-34E0-BE73-9F5A-6D0B68CC5EA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718" y="1143001"/>
            <a:ext cx="2285405" cy="68421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1690564-075B-1429-DC2F-083446BF7124}"/>
              </a:ext>
            </a:extLst>
          </p:cNvPr>
          <p:cNvSpPr>
            <a:spLocks noGrp="1"/>
          </p:cNvSpPr>
          <p:nvPr>
            <p:ph sz="half" idx="33" hasCustomPrompt="1"/>
          </p:nvPr>
        </p:nvSpPr>
        <p:spPr>
          <a:xfrm>
            <a:off x="5642410" y="1827213"/>
            <a:ext cx="2285405" cy="1600200"/>
          </a:xfrm>
        </p:spPr>
        <p:txBody>
          <a:bodyPr tIns="91440" rIns="0">
            <a:normAutofit/>
          </a:bodyPr>
          <a:lstStyle>
            <a:lvl1pPr marL="0" indent="0" algn="l">
              <a:buNone/>
              <a:defRPr sz="1200" b="0" i="0">
                <a:solidFill>
                  <a:srgbClr val="6C7986"/>
                </a:solidFill>
                <a:latin typeface="+mn-lt"/>
                <a:ea typeface="Inter Light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F6534364-13C1-6169-B288-59E85D0904B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42410" y="1144588"/>
            <a:ext cx="2285405" cy="68421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93990391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Examp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8F4D006-5C88-424D-34FF-5FC9562C8757}"/>
              </a:ext>
            </a:extLst>
          </p:cNvPr>
          <p:cNvSpPr/>
          <p:nvPr userDrawn="1"/>
        </p:nvSpPr>
        <p:spPr>
          <a:xfrm>
            <a:off x="6094411" y="0"/>
            <a:ext cx="6094413" cy="6400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BD4ED-BD8C-FF18-CB00-882DD8F787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2" y="685800"/>
            <a:ext cx="5006947" cy="11430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199"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Solution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5F95E-B8E3-DFB2-C17E-5E9BDA9891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51494" y="685800"/>
            <a:ext cx="5027890" cy="5029200"/>
          </a:xfrm>
        </p:spPr>
        <p:txBody>
          <a:bodyPr anchor="t">
            <a:normAutofit/>
          </a:bodyPr>
          <a:lstStyle>
            <a:lvl1pPr marL="0" indent="0" algn="ctr">
              <a:buNone/>
              <a:defRPr sz="2399">
                <a:solidFill>
                  <a:schemeClr val="tx1"/>
                </a:solidFill>
              </a:defRPr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Screenshot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B63F6-88C2-FB0D-1529-052323F830B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828800"/>
            <a:ext cx="4989800" cy="4343400"/>
          </a:xfrm>
        </p:spPr>
        <p:txBody>
          <a:bodyPr tIns="182880"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D20E3B10-03A0-6437-7B5D-3FA6C83754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989800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 or “Solution”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D0FB232-11D1-B904-47D6-568CFE2D2B23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6551494" y="5715000"/>
            <a:ext cx="5027890" cy="457200"/>
          </a:xfrm>
        </p:spPr>
        <p:txBody>
          <a:bodyPr tIns="0" bIns="0" anchor="ctr">
            <a:normAutofit/>
          </a:bodyPr>
          <a:lstStyle>
            <a:lvl1pPr marL="0" indent="0" algn="ctr">
              <a:buNone/>
              <a:defRPr sz="1200">
                <a:solidFill>
                  <a:srgbClr val="758390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38901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82C80A-69DD-75ED-8328-9904D213F01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008574" y="0"/>
            <a:ext cx="5180251" cy="6400800"/>
          </a:xfrm>
          <a:solidFill>
            <a:schemeClr val="tx1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628E47D-15EC-92BE-0B70-6FB38713010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828801"/>
            <a:ext cx="5942053" cy="4343399"/>
          </a:xfrm>
        </p:spPr>
        <p:txBody>
          <a:bodyPr tIns="182880" rIns="0">
            <a:normAutofit/>
          </a:bodyPr>
          <a:lstStyle>
            <a:lvl1pPr marL="0" indent="0">
              <a:lnSpc>
                <a:spcPct val="100000"/>
              </a:lnSpc>
              <a:buNone/>
              <a:defRPr sz="1799" b="1" i="0">
                <a:solidFill>
                  <a:schemeClr val="tx2"/>
                </a:solidFill>
                <a:latin typeface="+mn-lt"/>
                <a:ea typeface="Inter" panose="02000503000000020004" pitchFamily="2" charset="0"/>
                <a:cs typeface="Arial" panose="020B0604020202020204" pitchFamily="34" charset="0"/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Topic 1</a:t>
            </a:r>
          </a:p>
          <a:p>
            <a:pPr lvl="0"/>
            <a:endParaRPr lang="en-US"/>
          </a:p>
          <a:p>
            <a:pPr lvl="0"/>
            <a:r>
              <a:rPr lang="en-US"/>
              <a:t>Topic 2</a:t>
            </a:r>
          </a:p>
          <a:p>
            <a:pPr lvl="0"/>
            <a:endParaRPr lang="en-US"/>
          </a:p>
          <a:p>
            <a:pPr lvl="0"/>
            <a:r>
              <a:rPr lang="en-US"/>
              <a:t>Topic 3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F3BD6D1C-87EB-4D74-D690-208C034583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AB7F9-6879-1236-314C-11627C7A9E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5942052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“Agenda” or Headline</a:t>
            </a:r>
          </a:p>
        </p:txBody>
      </p:sp>
    </p:spTree>
    <p:extLst>
      <p:ext uri="{BB962C8B-B14F-4D97-AF65-F5344CB8AC3E}">
        <p14:creationId xmlns:p14="http://schemas.microsoft.com/office/powerpoint/2010/main" val="401931240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Examp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A76B085-B3BA-8A85-564E-43CF36F41E32}"/>
              </a:ext>
            </a:extLst>
          </p:cNvPr>
          <p:cNvSpPr/>
          <p:nvPr userDrawn="1"/>
        </p:nvSpPr>
        <p:spPr>
          <a:xfrm>
            <a:off x="4266089" y="0"/>
            <a:ext cx="7922736" cy="6400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BD4ED-BD8C-FF18-CB00-882DD8F787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2" y="685800"/>
            <a:ext cx="3210562" cy="11430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399"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Solution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5F95E-B8E3-DFB2-C17E-5E9BDA9891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3170" y="342900"/>
            <a:ext cx="4113728" cy="5029200"/>
          </a:xfrm>
        </p:spPr>
        <p:txBody>
          <a:bodyPr anchor="t">
            <a:normAutofit/>
          </a:bodyPr>
          <a:lstStyle>
            <a:lvl1pPr marL="0" indent="0" algn="ctr">
              <a:buNone/>
              <a:defRPr sz="2399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Screenshot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B63F6-88C2-FB0D-1529-052323F830B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828800"/>
            <a:ext cx="3199567" cy="4343400"/>
          </a:xfrm>
        </p:spPr>
        <p:txBody>
          <a:bodyPr tIns="182880"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D20E3B10-03A0-6437-7B5D-3FA6C83754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3199567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 or “Case Study”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F7811FE-2F23-41D3-BE1A-C162F29CB5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465655" y="1143000"/>
            <a:ext cx="4113728" cy="5029200"/>
          </a:xfrm>
        </p:spPr>
        <p:txBody>
          <a:bodyPr anchor="t">
            <a:normAutofit/>
          </a:bodyPr>
          <a:lstStyle>
            <a:lvl1pPr marL="0" indent="0" algn="ctr">
              <a:buNone/>
              <a:defRPr sz="2399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Screenshot</a:t>
            </a:r>
          </a:p>
        </p:txBody>
      </p:sp>
    </p:spTree>
    <p:extLst>
      <p:ext uri="{BB962C8B-B14F-4D97-AF65-F5344CB8AC3E}">
        <p14:creationId xmlns:p14="http://schemas.microsoft.com/office/powerpoint/2010/main" val="149280619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Examp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A76B085-B3BA-8A85-564E-43CF36F41E32}"/>
              </a:ext>
            </a:extLst>
          </p:cNvPr>
          <p:cNvSpPr/>
          <p:nvPr userDrawn="1"/>
        </p:nvSpPr>
        <p:spPr>
          <a:xfrm>
            <a:off x="4266089" y="0"/>
            <a:ext cx="7922736" cy="6400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BD4ED-BD8C-FF18-CB00-882DD8F787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2" y="685800"/>
            <a:ext cx="3210562" cy="11430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399"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Solution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5F95E-B8E3-DFB2-C17E-5E9BDA9891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1508" y="416052"/>
            <a:ext cx="3201229" cy="3913632"/>
          </a:xfrm>
        </p:spPr>
        <p:txBody>
          <a:bodyPr anchor="t">
            <a:normAutofit/>
          </a:bodyPr>
          <a:lstStyle>
            <a:lvl1pPr marL="0" indent="0" algn="ctr">
              <a:buNone/>
              <a:defRPr sz="2399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Screenshot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B63F6-88C2-FB0D-1529-052323F830B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828800"/>
            <a:ext cx="3199567" cy="4343400"/>
          </a:xfrm>
        </p:spPr>
        <p:txBody>
          <a:bodyPr tIns="182880"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D20E3B10-03A0-6437-7B5D-3FA6C83754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3199567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 or “Case Study”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F7811FE-2F23-41D3-BE1A-C162F29CB5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8381480" y="1344168"/>
            <a:ext cx="3201229" cy="3913632"/>
          </a:xfrm>
        </p:spPr>
        <p:txBody>
          <a:bodyPr anchor="t">
            <a:normAutofit/>
          </a:bodyPr>
          <a:lstStyle>
            <a:lvl1pPr marL="0" indent="0" algn="ctr">
              <a:buNone/>
              <a:defRPr sz="2399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Screenshot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B87FC12-2434-E710-FD7D-6E263DE35C3E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6092750" y="2258568"/>
            <a:ext cx="3201229" cy="3913632"/>
          </a:xfrm>
        </p:spPr>
        <p:txBody>
          <a:bodyPr anchor="t">
            <a:normAutofit/>
          </a:bodyPr>
          <a:lstStyle>
            <a:lvl1pPr marL="0" indent="0" algn="ctr">
              <a:buNone/>
              <a:defRPr sz="2399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Screenshot</a:t>
            </a:r>
          </a:p>
        </p:txBody>
      </p:sp>
    </p:spTree>
    <p:extLst>
      <p:ext uri="{BB962C8B-B14F-4D97-AF65-F5344CB8AC3E}">
        <p14:creationId xmlns:p14="http://schemas.microsoft.com/office/powerpoint/2010/main" val="52446054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/33/33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7127C-721B-CCDA-2023-F8084BA6DBD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441" y="1828801"/>
            <a:ext cx="3199567" cy="4343400"/>
          </a:xfrm>
        </p:spPr>
        <p:txBody>
          <a:bodyPr tIns="182880" rIns="457200">
            <a:norm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None/>
              <a:defRPr sz="1799">
                <a:solidFill>
                  <a:srgbClr val="6C7986"/>
                </a:solidFill>
              </a:defRPr>
            </a:lvl1pPr>
            <a:lvl2pPr>
              <a:lnSpc>
                <a:spcPct val="150000"/>
              </a:lnSpc>
              <a:buClr>
                <a:schemeClr val="tx1"/>
              </a:buClr>
              <a:defRPr sz="1799">
                <a:solidFill>
                  <a:srgbClr val="6C7986"/>
                </a:solidFill>
              </a:defRPr>
            </a:lvl2pPr>
            <a:lvl3pPr>
              <a:lnSpc>
                <a:spcPct val="150000"/>
              </a:lnSpc>
              <a:buClr>
                <a:schemeClr val="tx1"/>
              </a:buClr>
              <a:defRPr sz="1799">
                <a:solidFill>
                  <a:srgbClr val="6C7986"/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rgbClr val="6C7986"/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rgbClr val="6C7986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AABFA31-2DEE-84C9-2C99-FAC12662D21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266089" y="1828800"/>
            <a:ext cx="3199567" cy="4343400"/>
          </a:xfrm>
        </p:spPr>
        <p:txBody>
          <a:bodyPr tIns="182880" rIns="457200">
            <a:norm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None/>
              <a:defRPr sz="1799">
                <a:solidFill>
                  <a:srgbClr val="6C7986"/>
                </a:solidFill>
              </a:defRPr>
            </a:lvl1pPr>
            <a:lvl2pPr>
              <a:lnSpc>
                <a:spcPct val="150000"/>
              </a:lnSpc>
              <a:buClr>
                <a:schemeClr val="tx1"/>
              </a:buClr>
              <a:defRPr sz="1799">
                <a:solidFill>
                  <a:srgbClr val="6C7986"/>
                </a:solidFill>
              </a:defRPr>
            </a:lvl2pPr>
            <a:lvl3pPr>
              <a:lnSpc>
                <a:spcPct val="150000"/>
              </a:lnSpc>
              <a:buClr>
                <a:schemeClr val="tx1"/>
              </a:buClr>
              <a:defRPr sz="1799">
                <a:solidFill>
                  <a:srgbClr val="6C7986"/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rgbClr val="6C7986"/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rgbClr val="6C7986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6618D14-9371-1751-FBEC-021E37A5109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22736" y="1828801"/>
            <a:ext cx="3199568" cy="4343400"/>
          </a:xfrm>
        </p:spPr>
        <p:txBody>
          <a:bodyPr lIns="0" tIns="182880" rIns="457200">
            <a:norm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None/>
              <a:defRPr sz="1799">
                <a:solidFill>
                  <a:srgbClr val="6C7986"/>
                </a:solidFill>
              </a:defRPr>
            </a:lvl1pPr>
            <a:lvl2pPr>
              <a:lnSpc>
                <a:spcPct val="150000"/>
              </a:lnSpc>
              <a:buClr>
                <a:schemeClr val="tx1"/>
              </a:buClr>
              <a:defRPr sz="1799">
                <a:solidFill>
                  <a:srgbClr val="6C7986"/>
                </a:solidFill>
              </a:defRPr>
            </a:lvl2pPr>
            <a:lvl3pPr>
              <a:lnSpc>
                <a:spcPct val="150000"/>
              </a:lnSpc>
              <a:buClr>
                <a:schemeClr val="tx1"/>
              </a:buClr>
              <a:defRPr sz="1799">
                <a:solidFill>
                  <a:srgbClr val="6C7986"/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rgbClr val="6C7986"/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rgbClr val="6C7986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4308046-261E-9EEE-60E0-ADE7B37B38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1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E2A2BBC9-EBCE-DB4C-0EF0-44D360C1DE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</p:spPr>
        <p:txBody>
          <a:bodyPr vert="horz" lIns="0" tIns="45720" rIns="0" bIns="91440" rtlCol="0" anchor="ctr">
            <a:normAutofit/>
          </a:bodyPr>
          <a:lstStyle>
            <a:lvl1pPr>
              <a:defRPr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41832446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/33/33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275FA81-DA84-2DD0-48B8-0A398FE650D8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609443" y="2514598"/>
            <a:ext cx="3199566" cy="3657603"/>
          </a:xfrm>
        </p:spPr>
        <p:txBody>
          <a:bodyPr tIns="91440" rIns="45720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rgbClr val="6C7986"/>
                </a:solidFill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E843A2C-3048-C462-DCF5-6EE52656FAEE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266088" y="2513709"/>
            <a:ext cx="3199569" cy="3658935"/>
          </a:xfrm>
        </p:spPr>
        <p:txBody>
          <a:bodyPr tIns="91440" rIns="45720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rgbClr val="6C7986"/>
                </a:solidFill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7023F81-2024-DD4F-5D2B-8E44905721D0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7922736" y="2514153"/>
            <a:ext cx="3199568" cy="3658935"/>
          </a:xfrm>
        </p:spPr>
        <p:txBody>
          <a:bodyPr tIns="91440" rIns="457200">
            <a:normAutofit/>
          </a:bodyPr>
          <a:lstStyle>
            <a:lvl1pPr marL="0" indent="0" algn="l">
              <a:lnSpc>
                <a:spcPct val="150000"/>
              </a:lnSpc>
              <a:buNone/>
              <a:defRPr lang="en-US" sz="1400" b="0" i="0" kern="1200" dirty="0">
                <a:solidFill>
                  <a:srgbClr val="6C7986"/>
                </a:solidFill>
                <a:latin typeface="+mn-lt"/>
                <a:ea typeface="Inter" panose="02000503000000020004" pitchFamily="2" charset="0"/>
                <a:cs typeface="Arial" panose="020B0604020202020204" pitchFamily="34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54F6E22B-075E-4CDA-4BF8-9A1858B549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94CF8E17-5F19-7BA6-D67E-7F2497F0B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</p:spPr>
        <p:txBody>
          <a:bodyPr vert="horz" lIns="0" tIns="45720" rIns="0" bIns="91440" rtlCol="0" anchor="ctr">
            <a:normAutofit/>
          </a:bodyPr>
          <a:lstStyle>
            <a:lvl1pPr>
              <a:defRPr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3DD8232-105E-5FAB-6092-B93AF758E4C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441" y="1830388"/>
            <a:ext cx="3199567" cy="68421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E820FD1-2A54-4D7C-6213-00F553F3A9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6090" y="1828801"/>
            <a:ext cx="3199567" cy="68421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666DB54-D9FC-761D-06AE-6401E5273D7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22735" y="1828800"/>
            <a:ext cx="3199567" cy="68421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68891311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/33/33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1A9F330-27C0-C87A-D420-CB1EAC8587B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438" y="205740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D93F853-5103-C18D-B882-407EED5EBB3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275513" y="205740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8D89E5A-D22E-B828-B6DB-AC21F14F58A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932161" y="205740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275FA81-DA84-2DD0-48B8-0A398FE650D8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609438" y="3429000"/>
            <a:ext cx="3199571" cy="2743738"/>
          </a:xfrm>
        </p:spPr>
        <p:txBody>
          <a:bodyPr tIns="91440" rIns="45720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rgbClr val="6C7986"/>
                </a:solidFill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E843A2C-3048-C462-DCF5-6EE52656FAEE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266089" y="3428462"/>
            <a:ext cx="3199567" cy="2743738"/>
          </a:xfrm>
        </p:spPr>
        <p:txBody>
          <a:bodyPr tIns="91440" rIns="45720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rgbClr val="6C7986"/>
                </a:solidFill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7023F81-2024-DD4F-5D2B-8E44905721D0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7922736" y="3429001"/>
            <a:ext cx="3199567" cy="2742688"/>
          </a:xfrm>
        </p:spPr>
        <p:txBody>
          <a:bodyPr tIns="91440" rIns="45720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rgbClr val="6C7986"/>
                </a:solidFill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F1A66EAC-E479-CCAB-A925-29824DE3F0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38" y="685800"/>
            <a:ext cx="10969943" cy="1143000"/>
          </a:xfrm>
          <a:prstGeom prst="rect">
            <a:avLst/>
          </a:prstGeom>
        </p:spPr>
        <p:txBody>
          <a:bodyPr vert="horz" lIns="0" tIns="45720" rIns="0" bIns="91440" rtlCol="0" anchor="ctr">
            <a:normAutofit/>
          </a:bodyPr>
          <a:lstStyle>
            <a:lvl1pPr>
              <a:defRPr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FE05806E-0451-A9DF-3786-ADA221969D4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438" y="2744249"/>
            <a:ext cx="3199567" cy="6858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282AC46-72E0-09A1-265D-16D21A8B5CF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5514" y="2742662"/>
            <a:ext cx="3190141" cy="6858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4F7B65D6-0B92-B76E-2D24-001A3D5F0AE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32160" y="2742661"/>
            <a:ext cx="3199567" cy="6858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FBBEEBD-3510-8F8D-C3FE-F4936205FA2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438" y="1"/>
            <a:ext cx="4570811" cy="685800"/>
          </a:xfrm>
        </p:spPr>
        <p:txBody>
          <a:bodyPr bIns="0"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114911982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/33/33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EC1D0B-9AB4-7C02-0D26-155655F57E02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723170" y="685800"/>
            <a:ext cx="7451068" cy="2743200"/>
          </a:xfrm>
          <a:solidFill>
            <a:schemeClr val="tx1"/>
          </a:solidFill>
        </p:spPr>
        <p:txBody>
          <a:bodyPr anchor="t"/>
          <a:lstStyle>
            <a:lvl1pPr marL="0" indent="0" algn="ctr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D08C3D2-5135-590D-51DE-54F8BC83B6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914400"/>
            <a:ext cx="3656648" cy="914400"/>
          </a:xfrm>
          <a:prstGeom prst="rect">
            <a:avLst/>
          </a:prstGeom>
        </p:spPr>
        <p:txBody>
          <a:bodyPr rIns="0" anchor="b">
            <a:noAutofit/>
          </a:bodyPr>
          <a:lstStyle>
            <a:lvl1pPr>
              <a:defRPr sz="3199"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628E47D-15EC-92BE-0B70-6FB38713010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828802"/>
            <a:ext cx="3656648" cy="1371599"/>
          </a:xfrm>
        </p:spPr>
        <p:txBody>
          <a:bodyPr tIns="91440" rIns="0"/>
          <a:lstStyle>
            <a:lvl1pPr marL="0" indent="0"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96E38C9-B8F2-3F12-4113-25D69EC1F33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8866" y="3889970"/>
            <a:ext cx="685621" cy="685800"/>
          </a:xfrm>
        </p:spPr>
        <p:txBody>
          <a:bodyPr anchor="t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DC3A462-0743-499C-6950-86D6BEEDB054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1514212" y="4572001"/>
            <a:ext cx="2294796" cy="1600200"/>
          </a:xfrm>
        </p:spPr>
        <p:txBody>
          <a:bodyPr tIns="91440" rIns="0">
            <a:normAutofit/>
          </a:bodyPr>
          <a:lstStyle>
            <a:lvl1pPr marL="0" indent="0" algn="l">
              <a:lnSpc>
                <a:spcPct val="150000"/>
              </a:lnSpc>
              <a:buNone/>
              <a:defRPr sz="1200" b="0" i="0">
                <a:solidFill>
                  <a:srgbClr val="6C7986"/>
                </a:solidFill>
                <a:latin typeface="+mn-lt"/>
                <a:ea typeface="Inter Light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727E7D8D-4ECA-764D-B171-44B14C81D0E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275513" y="3889970"/>
            <a:ext cx="685621" cy="685800"/>
          </a:xfrm>
        </p:spPr>
        <p:txBody>
          <a:bodyPr anchor="t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AA89083E-5099-C47B-C280-D0BCD02FC55D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5177284" y="4572000"/>
            <a:ext cx="2294796" cy="1600200"/>
          </a:xfrm>
        </p:spPr>
        <p:txBody>
          <a:bodyPr tIns="91440" rIns="0">
            <a:normAutofit/>
          </a:bodyPr>
          <a:lstStyle>
            <a:lvl1pPr marL="0" indent="0" algn="l">
              <a:lnSpc>
                <a:spcPct val="150000"/>
              </a:lnSpc>
              <a:buNone/>
              <a:defRPr sz="1200" b="0" i="0">
                <a:solidFill>
                  <a:srgbClr val="6C7986"/>
                </a:solidFill>
                <a:latin typeface="+mn-lt"/>
                <a:ea typeface="Inter Light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37" name="Picture Placeholder 8">
            <a:extLst>
              <a:ext uri="{FF2B5EF4-FFF2-40B4-BE49-F238E27FC236}">
                <a16:creationId xmlns:a16="http://schemas.microsoft.com/office/drawing/2014/main" id="{52ED372A-AC62-0880-78F9-BFB81B95B0E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932457" y="3889970"/>
            <a:ext cx="685621" cy="685800"/>
          </a:xfrm>
        </p:spPr>
        <p:txBody>
          <a:bodyPr anchor="t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FC735E8F-8EDC-5FD8-B94C-5C9CFC0654ED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8849007" y="4572000"/>
            <a:ext cx="2273296" cy="1600200"/>
          </a:xfrm>
        </p:spPr>
        <p:txBody>
          <a:bodyPr tIns="91440" rIns="0">
            <a:normAutofit/>
          </a:bodyPr>
          <a:lstStyle>
            <a:lvl1pPr marL="0" indent="0" algn="l">
              <a:lnSpc>
                <a:spcPct val="150000"/>
              </a:lnSpc>
              <a:buNone/>
              <a:defRPr sz="1200" b="0" i="0">
                <a:solidFill>
                  <a:srgbClr val="6C7986"/>
                </a:solidFill>
                <a:latin typeface="+mn-lt"/>
                <a:ea typeface="Inter Light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A6045B56-7370-6E29-9C4C-C8F532D6162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3656648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B1D6DE4-95DD-7048-65FD-34904CFE00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14211" y="3886201"/>
            <a:ext cx="2285405" cy="68421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B295C7C5-3B28-4F61-59C0-5D0A3FFA1F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7283" y="3887787"/>
            <a:ext cx="2291829" cy="68421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9D53000-2DFA-044F-B957-8EAF74BF7A1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49007" y="3887787"/>
            <a:ext cx="2282437" cy="68421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9587505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/33/33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57C3212C-57F2-C315-4408-0F5A22E52F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F1A66EAC-E479-CCAB-A925-29824DE3F0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</p:spPr>
        <p:txBody>
          <a:bodyPr vert="horz" lIns="0" tIns="45720" rIns="0" bIns="91440" rtlCol="0" anchor="ctr">
            <a:normAutofit/>
          </a:bodyPr>
          <a:lstStyle>
            <a:lvl1pPr>
              <a:defRPr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97512DF-AAE1-F5CC-F7E1-028E0A92B935}"/>
              </a:ext>
            </a:extLst>
          </p:cNvPr>
          <p:cNvSpPr>
            <a:spLocks noChangeAspect="1"/>
          </p:cNvSpPr>
          <p:nvPr userDrawn="1"/>
        </p:nvSpPr>
        <p:spPr>
          <a:xfrm>
            <a:off x="1295063" y="2743200"/>
            <a:ext cx="1371243" cy="13716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573EC826-2664-2D7D-18DF-313DD1B22A82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1522487" y="2970683"/>
            <a:ext cx="916395" cy="916634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124E82B6-310E-7808-42D5-0E843B158652}"/>
              </a:ext>
            </a:extLst>
          </p:cNvPr>
          <p:cNvSpPr>
            <a:spLocks noGrp="1" noChangeAspect="1"/>
          </p:cNvSpPr>
          <p:nvPr>
            <p:ph type="body" sz="quarter" idx="31" hasCustomPrompt="1"/>
          </p:nvPr>
        </p:nvSpPr>
        <p:spPr>
          <a:xfrm>
            <a:off x="614297" y="4340729"/>
            <a:ext cx="2737631" cy="914399"/>
          </a:xfrm>
        </p:spPr>
        <p:txBody>
          <a:bodyPr tIns="0" b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999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44549829-AA36-8A12-792A-2BC6434CFA93}"/>
              </a:ext>
            </a:extLst>
          </p:cNvPr>
          <p:cNvSpPr>
            <a:spLocks noGrp="1" noChangeAspect="1"/>
          </p:cNvSpPr>
          <p:nvPr>
            <p:ph type="body" sz="quarter" idx="33" hasCustomPrompt="1"/>
          </p:nvPr>
        </p:nvSpPr>
        <p:spPr>
          <a:xfrm>
            <a:off x="4723170" y="4340729"/>
            <a:ext cx="2742486" cy="914399"/>
          </a:xfrm>
        </p:spPr>
        <p:txBody>
          <a:bodyPr tIns="0" b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999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DB7E7BD-7743-0FBE-9B09-DEE08A3997F8}"/>
              </a:ext>
            </a:extLst>
          </p:cNvPr>
          <p:cNvSpPr>
            <a:spLocks noGrp="1" noChangeAspect="1"/>
          </p:cNvSpPr>
          <p:nvPr>
            <p:ph type="body" sz="quarter" idx="35" hasCustomPrompt="1"/>
          </p:nvPr>
        </p:nvSpPr>
        <p:spPr>
          <a:xfrm>
            <a:off x="8836898" y="4343401"/>
            <a:ext cx="2746128" cy="914399"/>
          </a:xfrm>
        </p:spPr>
        <p:txBody>
          <a:bodyPr tIns="0" b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999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F949D21-BD27-94ED-61E2-E91B41B0D3EA}"/>
              </a:ext>
            </a:extLst>
          </p:cNvPr>
          <p:cNvSpPr>
            <a:spLocks noChangeAspect="1"/>
          </p:cNvSpPr>
          <p:nvPr userDrawn="1"/>
        </p:nvSpPr>
        <p:spPr>
          <a:xfrm>
            <a:off x="5408791" y="2743200"/>
            <a:ext cx="1371243" cy="13716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D76E2CB-FF39-77E2-5024-C2F75F049082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5636215" y="2970683"/>
            <a:ext cx="916395" cy="916634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0E3810-50D8-7E6B-80A8-79E523993E73}"/>
              </a:ext>
            </a:extLst>
          </p:cNvPr>
          <p:cNvSpPr>
            <a:spLocks noChangeAspect="1"/>
          </p:cNvSpPr>
          <p:nvPr userDrawn="1"/>
        </p:nvSpPr>
        <p:spPr>
          <a:xfrm>
            <a:off x="9522519" y="2743200"/>
            <a:ext cx="1371243" cy="13716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BA99AA2-289B-0DB2-3029-451F4B3D1CE6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9749943" y="2970683"/>
            <a:ext cx="916395" cy="916634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0006606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/33/33 Content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57C3212C-57F2-C315-4408-0F5A22E52F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F1A66EAC-E479-CCAB-A925-29824DE3F0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</p:spPr>
        <p:txBody>
          <a:bodyPr vert="horz" lIns="0" tIns="45720" rIns="0" bIns="91440" rtlCol="0" anchor="ctr">
            <a:normAutofit/>
          </a:bodyPr>
          <a:lstStyle>
            <a:lvl1pPr>
              <a:defRPr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4BB592-D155-D4E1-623C-EAFD9E5611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428" y="6415378"/>
            <a:ext cx="1568106" cy="442622"/>
          </a:xfrm>
          <a:prstGeom prst="rect">
            <a:avLst/>
          </a:prstGeom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3D3FAADF-2C73-1F6C-C87D-FAA1862FC8AB}"/>
              </a:ext>
            </a:extLst>
          </p:cNvPr>
          <p:cNvSpPr txBox="1">
            <a:spLocks/>
          </p:cNvSpPr>
          <p:nvPr userDrawn="1"/>
        </p:nvSpPr>
        <p:spPr>
          <a:xfrm>
            <a:off x="2666305" y="2873018"/>
            <a:ext cx="2737630" cy="1122317"/>
          </a:xfrm>
          <a:custGeom>
            <a:avLst/>
            <a:gdLst>
              <a:gd name="connsiteX0" fmla="*/ 0 w 4702628"/>
              <a:gd name="connsiteY0" fmla="*/ 0 h 2829155"/>
              <a:gd name="connsiteX1" fmla="*/ 4702628 w 4702628"/>
              <a:gd name="connsiteY1" fmla="*/ 0 h 2829155"/>
              <a:gd name="connsiteX2" fmla="*/ 4702628 w 4702628"/>
              <a:gd name="connsiteY2" fmla="*/ 2829155 h 2829155"/>
              <a:gd name="connsiteX3" fmla="*/ 0 w 4702628"/>
              <a:gd name="connsiteY3" fmla="*/ 2829155 h 2829155"/>
              <a:gd name="connsiteX4" fmla="*/ 0 w 4702628"/>
              <a:gd name="connsiteY4" fmla="*/ 0 h 2829155"/>
              <a:gd name="connsiteX0" fmla="*/ 0 w 4702628"/>
              <a:gd name="connsiteY0" fmla="*/ 0 h 2829155"/>
              <a:gd name="connsiteX1" fmla="*/ 4702628 w 4702628"/>
              <a:gd name="connsiteY1" fmla="*/ 0 h 2829155"/>
              <a:gd name="connsiteX2" fmla="*/ 3844595 w 4702628"/>
              <a:gd name="connsiteY2" fmla="*/ 2829155 h 2829155"/>
              <a:gd name="connsiteX3" fmla="*/ 0 w 4702628"/>
              <a:gd name="connsiteY3" fmla="*/ 2829155 h 2829155"/>
              <a:gd name="connsiteX4" fmla="*/ 0 w 4702628"/>
              <a:gd name="connsiteY4" fmla="*/ 0 h 2829155"/>
              <a:gd name="connsiteX0" fmla="*/ 0 w 5109724"/>
              <a:gd name="connsiteY0" fmla="*/ 0 h 2829155"/>
              <a:gd name="connsiteX1" fmla="*/ 5109724 w 5109724"/>
              <a:gd name="connsiteY1" fmla="*/ 0 h 2829155"/>
              <a:gd name="connsiteX2" fmla="*/ 3844595 w 5109724"/>
              <a:gd name="connsiteY2" fmla="*/ 2829155 h 2829155"/>
              <a:gd name="connsiteX3" fmla="*/ 0 w 5109724"/>
              <a:gd name="connsiteY3" fmla="*/ 2829155 h 2829155"/>
              <a:gd name="connsiteX4" fmla="*/ 0 w 5109724"/>
              <a:gd name="connsiteY4" fmla="*/ 0 h 2829155"/>
              <a:gd name="connsiteX0" fmla="*/ 0 w 5147302"/>
              <a:gd name="connsiteY0" fmla="*/ 0 h 2829155"/>
              <a:gd name="connsiteX1" fmla="*/ 5147302 w 5147302"/>
              <a:gd name="connsiteY1" fmla="*/ 6263 h 2829155"/>
              <a:gd name="connsiteX2" fmla="*/ 3844595 w 5147302"/>
              <a:gd name="connsiteY2" fmla="*/ 2829155 h 2829155"/>
              <a:gd name="connsiteX3" fmla="*/ 0 w 5147302"/>
              <a:gd name="connsiteY3" fmla="*/ 2829155 h 2829155"/>
              <a:gd name="connsiteX4" fmla="*/ 0 w 5147302"/>
              <a:gd name="connsiteY4" fmla="*/ 0 h 2829155"/>
              <a:gd name="connsiteX0" fmla="*/ 0 w 5147302"/>
              <a:gd name="connsiteY0" fmla="*/ 0 h 2829155"/>
              <a:gd name="connsiteX1" fmla="*/ 5147302 w 5147302"/>
              <a:gd name="connsiteY1" fmla="*/ 6263 h 2829155"/>
              <a:gd name="connsiteX2" fmla="*/ 3688020 w 5147302"/>
              <a:gd name="connsiteY2" fmla="*/ 2829155 h 2829155"/>
              <a:gd name="connsiteX3" fmla="*/ 0 w 5147302"/>
              <a:gd name="connsiteY3" fmla="*/ 2829155 h 2829155"/>
              <a:gd name="connsiteX4" fmla="*/ 0 w 5147302"/>
              <a:gd name="connsiteY4" fmla="*/ 0 h 2829155"/>
              <a:gd name="connsiteX0" fmla="*/ 0 w 5247510"/>
              <a:gd name="connsiteY0" fmla="*/ 0 h 2829155"/>
              <a:gd name="connsiteX1" fmla="*/ 5247510 w 5247510"/>
              <a:gd name="connsiteY1" fmla="*/ 6263 h 2829155"/>
              <a:gd name="connsiteX2" fmla="*/ 3688020 w 5247510"/>
              <a:gd name="connsiteY2" fmla="*/ 2829155 h 2829155"/>
              <a:gd name="connsiteX3" fmla="*/ 0 w 5247510"/>
              <a:gd name="connsiteY3" fmla="*/ 2829155 h 2829155"/>
              <a:gd name="connsiteX4" fmla="*/ 0 w 5247510"/>
              <a:gd name="connsiteY4" fmla="*/ 0 h 2829155"/>
              <a:gd name="connsiteX0" fmla="*/ 0 w 5247510"/>
              <a:gd name="connsiteY0" fmla="*/ 0 h 2829155"/>
              <a:gd name="connsiteX1" fmla="*/ 5247510 w 5247510"/>
              <a:gd name="connsiteY1" fmla="*/ 6263 h 2829155"/>
              <a:gd name="connsiteX2" fmla="*/ 3418710 w 5247510"/>
              <a:gd name="connsiteY2" fmla="*/ 2829155 h 2829155"/>
              <a:gd name="connsiteX3" fmla="*/ 0 w 5247510"/>
              <a:gd name="connsiteY3" fmla="*/ 2829155 h 2829155"/>
              <a:gd name="connsiteX4" fmla="*/ 0 w 5247510"/>
              <a:gd name="connsiteY4" fmla="*/ 0 h 2829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47510" h="2829155">
                <a:moveTo>
                  <a:pt x="0" y="0"/>
                </a:moveTo>
                <a:lnTo>
                  <a:pt x="5247510" y="6263"/>
                </a:lnTo>
                <a:lnTo>
                  <a:pt x="3418710" y="2829155"/>
                </a:lnTo>
                <a:lnTo>
                  <a:pt x="0" y="282915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0" tIns="0" rIns="0" bIns="0" anchor="ctr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198" b="1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rPr>
              <a:t>+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C327122B-522A-E4D5-30B0-5FD6E42C5DFE}"/>
              </a:ext>
            </a:extLst>
          </p:cNvPr>
          <p:cNvSpPr txBox="1">
            <a:spLocks/>
          </p:cNvSpPr>
          <p:nvPr userDrawn="1"/>
        </p:nvSpPr>
        <p:spPr>
          <a:xfrm>
            <a:off x="6780034" y="2873018"/>
            <a:ext cx="2742485" cy="1122317"/>
          </a:xfrm>
          <a:custGeom>
            <a:avLst/>
            <a:gdLst>
              <a:gd name="connsiteX0" fmla="*/ 0 w 4702628"/>
              <a:gd name="connsiteY0" fmla="*/ 0 h 2829155"/>
              <a:gd name="connsiteX1" fmla="*/ 4702628 w 4702628"/>
              <a:gd name="connsiteY1" fmla="*/ 0 h 2829155"/>
              <a:gd name="connsiteX2" fmla="*/ 4702628 w 4702628"/>
              <a:gd name="connsiteY2" fmla="*/ 2829155 h 2829155"/>
              <a:gd name="connsiteX3" fmla="*/ 0 w 4702628"/>
              <a:gd name="connsiteY3" fmla="*/ 2829155 h 2829155"/>
              <a:gd name="connsiteX4" fmla="*/ 0 w 4702628"/>
              <a:gd name="connsiteY4" fmla="*/ 0 h 2829155"/>
              <a:gd name="connsiteX0" fmla="*/ 0 w 4702628"/>
              <a:gd name="connsiteY0" fmla="*/ 0 h 2829155"/>
              <a:gd name="connsiteX1" fmla="*/ 4702628 w 4702628"/>
              <a:gd name="connsiteY1" fmla="*/ 0 h 2829155"/>
              <a:gd name="connsiteX2" fmla="*/ 3844595 w 4702628"/>
              <a:gd name="connsiteY2" fmla="*/ 2829155 h 2829155"/>
              <a:gd name="connsiteX3" fmla="*/ 0 w 4702628"/>
              <a:gd name="connsiteY3" fmla="*/ 2829155 h 2829155"/>
              <a:gd name="connsiteX4" fmla="*/ 0 w 4702628"/>
              <a:gd name="connsiteY4" fmla="*/ 0 h 2829155"/>
              <a:gd name="connsiteX0" fmla="*/ 0 w 5109724"/>
              <a:gd name="connsiteY0" fmla="*/ 0 h 2829155"/>
              <a:gd name="connsiteX1" fmla="*/ 5109724 w 5109724"/>
              <a:gd name="connsiteY1" fmla="*/ 0 h 2829155"/>
              <a:gd name="connsiteX2" fmla="*/ 3844595 w 5109724"/>
              <a:gd name="connsiteY2" fmla="*/ 2829155 h 2829155"/>
              <a:gd name="connsiteX3" fmla="*/ 0 w 5109724"/>
              <a:gd name="connsiteY3" fmla="*/ 2829155 h 2829155"/>
              <a:gd name="connsiteX4" fmla="*/ 0 w 5109724"/>
              <a:gd name="connsiteY4" fmla="*/ 0 h 2829155"/>
              <a:gd name="connsiteX0" fmla="*/ 0 w 5147302"/>
              <a:gd name="connsiteY0" fmla="*/ 0 h 2829155"/>
              <a:gd name="connsiteX1" fmla="*/ 5147302 w 5147302"/>
              <a:gd name="connsiteY1" fmla="*/ 6263 h 2829155"/>
              <a:gd name="connsiteX2" fmla="*/ 3844595 w 5147302"/>
              <a:gd name="connsiteY2" fmla="*/ 2829155 h 2829155"/>
              <a:gd name="connsiteX3" fmla="*/ 0 w 5147302"/>
              <a:gd name="connsiteY3" fmla="*/ 2829155 h 2829155"/>
              <a:gd name="connsiteX4" fmla="*/ 0 w 5147302"/>
              <a:gd name="connsiteY4" fmla="*/ 0 h 2829155"/>
              <a:gd name="connsiteX0" fmla="*/ 0 w 5147302"/>
              <a:gd name="connsiteY0" fmla="*/ 0 h 2829155"/>
              <a:gd name="connsiteX1" fmla="*/ 5147302 w 5147302"/>
              <a:gd name="connsiteY1" fmla="*/ 6263 h 2829155"/>
              <a:gd name="connsiteX2" fmla="*/ 3688020 w 5147302"/>
              <a:gd name="connsiteY2" fmla="*/ 2829155 h 2829155"/>
              <a:gd name="connsiteX3" fmla="*/ 0 w 5147302"/>
              <a:gd name="connsiteY3" fmla="*/ 2829155 h 2829155"/>
              <a:gd name="connsiteX4" fmla="*/ 0 w 5147302"/>
              <a:gd name="connsiteY4" fmla="*/ 0 h 2829155"/>
              <a:gd name="connsiteX0" fmla="*/ 0 w 5247510"/>
              <a:gd name="connsiteY0" fmla="*/ 0 h 2829155"/>
              <a:gd name="connsiteX1" fmla="*/ 5247510 w 5247510"/>
              <a:gd name="connsiteY1" fmla="*/ 6263 h 2829155"/>
              <a:gd name="connsiteX2" fmla="*/ 3688020 w 5247510"/>
              <a:gd name="connsiteY2" fmla="*/ 2829155 h 2829155"/>
              <a:gd name="connsiteX3" fmla="*/ 0 w 5247510"/>
              <a:gd name="connsiteY3" fmla="*/ 2829155 h 2829155"/>
              <a:gd name="connsiteX4" fmla="*/ 0 w 5247510"/>
              <a:gd name="connsiteY4" fmla="*/ 0 h 2829155"/>
              <a:gd name="connsiteX0" fmla="*/ 0 w 5247510"/>
              <a:gd name="connsiteY0" fmla="*/ 0 h 2829155"/>
              <a:gd name="connsiteX1" fmla="*/ 5247510 w 5247510"/>
              <a:gd name="connsiteY1" fmla="*/ 6263 h 2829155"/>
              <a:gd name="connsiteX2" fmla="*/ 3418710 w 5247510"/>
              <a:gd name="connsiteY2" fmla="*/ 2829155 h 2829155"/>
              <a:gd name="connsiteX3" fmla="*/ 0 w 5247510"/>
              <a:gd name="connsiteY3" fmla="*/ 2829155 h 2829155"/>
              <a:gd name="connsiteX4" fmla="*/ 0 w 5247510"/>
              <a:gd name="connsiteY4" fmla="*/ 0 h 2829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47510" h="2829155">
                <a:moveTo>
                  <a:pt x="0" y="0"/>
                </a:moveTo>
                <a:lnTo>
                  <a:pt x="5247510" y="6263"/>
                </a:lnTo>
                <a:lnTo>
                  <a:pt x="3418710" y="2829155"/>
                </a:lnTo>
                <a:lnTo>
                  <a:pt x="0" y="2829155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0" tIns="0" rIns="0" bIns="0" anchor="ctr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198" b="1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rPr>
              <a:t>+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673FC77-9B28-BE08-175E-FDC363E54AA5}"/>
              </a:ext>
            </a:extLst>
          </p:cNvPr>
          <p:cNvSpPr>
            <a:spLocks noChangeAspect="1"/>
          </p:cNvSpPr>
          <p:nvPr userDrawn="1"/>
        </p:nvSpPr>
        <p:spPr>
          <a:xfrm>
            <a:off x="1295063" y="2743200"/>
            <a:ext cx="1371243" cy="13716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84D7F69C-EF05-AB1A-E093-06FF64A287FC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1522487" y="2970683"/>
            <a:ext cx="916395" cy="916634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F4ED6161-AEF6-D375-9F46-30CBC405A3BF}"/>
              </a:ext>
            </a:extLst>
          </p:cNvPr>
          <p:cNvSpPr>
            <a:spLocks noGrp="1" noChangeAspect="1"/>
          </p:cNvSpPr>
          <p:nvPr>
            <p:ph type="body" sz="quarter" idx="31" hasCustomPrompt="1"/>
          </p:nvPr>
        </p:nvSpPr>
        <p:spPr>
          <a:xfrm>
            <a:off x="614297" y="4340729"/>
            <a:ext cx="2737631" cy="914399"/>
          </a:xfrm>
        </p:spPr>
        <p:txBody>
          <a:bodyPr tIns="0" b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999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9BF7B07B-BA4B-C7E0-E5CC-7688223E54F5}"/>
              </a:ext>
            </a:extLst>
          </p:cNvPr>
          <p:cNvSpPr>
            <a:spLocks noGrp="1" noChangeAspect="1"/>
          </p:cNvSpPr>
          <p:nvPr>
            <p:ph type="body" sz="quarter" idx="33" hasCustomPrompt="1"/>
          </p:nvPr>
        </p:nvSpPr>
        <p:spPr>
          <a:xfrm>
            <a:off x="4723170" y="4340729"/>
            <a:ext cx="2742486" cy="914399"/>
          </a:xfrm>
        </p:spPr>
        <p:txBody>
          <a:bodyPr tIns="0" b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999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5EF3687E-6643-C259-CC5D-A0BAF220C1A9}"/>
              </a:ext>
            </a:extLst>
          </p:cNvPr>
          <p:cNvSpPr>
            <a:spLocks noGrp="1" noChangeAspect="1"/>
          </p:cNvSpPr>
          <p:nvPr>
            <p:ph type="body" sz="quarter" idx="35" hasCustomPrompt="1"/>
          </p:nvPr>
        </p:nvSpPr>
        <p:spPr>
          <a:xfrm>
            <a:off x="8836898" y="4343401"/>
            <a:ext cx="2746128" cy="914399"/>
          </a:xfrm>
        </p:spPr>
        <p:txBody>
          <a:bodyPr tIns="0" b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999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0A56ED-C0ED-DE13-07A5-3F31BA19029F}"/>
              </a:ext>
            </a:extLst>
          </p:cNvPr>
          <p:cNvSpPr>
            <a:spLocks noChangeAspect="1"/>
          </p:cNvSpPr>
          <p:nvPr userDrawn="1"/>
        </p:nvSpPr>
        <p:spPr>
          <a:xfrm>
            <a:off x="5408791" y="2743200"/>
            <a:ext cx="1371243" cy="13716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D4E61EDD-DD72-D5B8-6FE5-93830ED796AD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5636215" y="2970683"/>
            <a:ext cx="916395" cy="916634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C4D3A15-73C3-7F6C-8A9F-2D72E5C20CC9}"/>
              </a:ext>
            </a:extLst>
          </p:cNvPr>
          <p:cNvSpPr>
            <a:spLocks noChangeAspect="1"/>
          </p:cNvSpPr>
          <p:nvPr userDrawn="1"/>
        </p:nvSpPr>
        <p:spPr>
          <a:xfrm>
            <a:off x="9522519" y="2743200"/>
            <a:ext cx="1371243" cy="13716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3B2BF63B-2DC4-96F6-DBB6-B71581570697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9749943" y="2970683"/>
            <a:ext cx="916395" cy="916634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96252993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/33/33 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EC1D0B-9AB4-7C02-0D26-155655F57E02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723170" y="685800"/>
            <a:ext cx="7451068" cy="3200399"/>
          </a:xfrm>
          <a:solidFill>
            <a:schemeClr val="tx1"/>
          </a:solidFill>
        </p:spPr>
        <p:txBody>
          <a:bodyPr anchor="t"/>
          <a:lstStyle>
            <a:lvl1pPr marL="0" indent="0" algn="ctr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D08C3D2-5135-590D-51DE-54F8BC83B6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3656648" cy="1600200"/>
          </a:xfrm>
          <a:prstGeom prst="rect">
            <a:avLst/>
          </a:prstGeom>
        </p:spPr>
        <p:txBody>
          <a:bodyPr tIns="182880" rIns="0" anchor="b">
            <a:noAutofit/>
          </a:bodyPr>
          <a:lstStyle>
            <a:lvl1pPr>
              <a:defRPr sz="3199"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628E47D-15EC-92BE-0B70-6FB38713010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2286000"/>
            <a:ext cx="3656648" cy="1600198"/>
          </a:xfrm>
        </p:spPr>
        <p:txBody>
          <a:bodyPr tIns="91440" rIns="0" bIns="0"/>
          <a:lstStyle>
            <a:lvl1pPr marL="0" indent="0"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A6045B56-7370-6E29-9C4C-C8F532D6162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3656648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4AE113A-C51C-AEC7-5B14-FCD9071A514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8866" y="4580966"/>
            <a:ext cx="685621" cy="685800"/>
          </a:xfrm>
        </p:spPr>
        <p:txBody>
          <a:bodyPr anchor="t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7A54163F-1601-F335-2879-5D053FFD820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275513" y="4580966"/>
            <a:ext cx="685621" cy="685800"/>
          </a:xfrm>
        </p:spPr>
        <p:txBody>
          <a:bodyPr anchor="t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C07FABCA-759A-C6AB-3184-F3510BF1A86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932457" y="4580966"/>
            <a:ext cx="685621" cy="685800"/>
          </a:xfrm>
        </p:spPr>
        <p:txBody>
          <a:bodyPr anchor="t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B9FB82A4-77E1-4F0E-60D6-9B61620A0A6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23603" y="4582554"/>
            <a:ext cx="2285405" cy="684213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08A48F3-7BE5-23F6-69C5-6D435330916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92359" y="4584141"/>
            <a:ext cx="2285405" cy="684213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04ED981A-E896-8BE0-6D8F-3393EBB028B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46040" y="4584141"/>
            <a:ext cx="2285405" cy="684213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77139365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/33/33 Conten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57C3212C-57F2-C315-4408-0F5A22E52F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F1A66EAC-E479-CCAB-A925-29824DE3F0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36" y="692266"/>
            <a:ext cx="10969943" cy="907935"/>
          </a:xfrm>
          <a:prstGeom prst="rect">
            <a:avLst/>
          </a:prstGeom>
        </p:spPr>
        <p:txBody>
          <a:bodyPr vert="horz" lIns="0" tIns="45720" rIns="0" bIns="91440" rtlCol="0" anchor="ctr">
            <a:normAutofit/>
          </a:bodyPr>
          <a:lstStyle>
            <a:lvl1pPr>
              <a:defRPr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8172CBF-CEC0-97A9-58C5-EA57411927D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606664"/>
            <a:ext cx="10969943" cy="1365136"/>
          </a:xfrm>
        </p:spPr>
        <p:txBody>
          <a:bodyPr wrap="square" tIns="91440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First level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C16D5EDB-34A7-4CFC-41D7-B8ECE2C84351}"/>
              </a:ext>
            </a:extLst>
          </p:cNvPr>
          <p:cNvSpPr>
            <a:spLocks noGrp="1" noChangeAspect="1"/>
          </p:cNvSpPr>
          <p:nvPr>
            <p:ph type="body" sz="quarter" idx="31" hasCustomPrompt="1"/>
          </p:nvPr>
        </p:nvSpPr>
        <p:spPr>
          <a:xfrm>
            <a:off x="609442" y="4800600"/>
            <a:ext cx="2742486" cy="914400"/>
          </a:xfrm>
        </p:spPr>
        <p:txBody>
          <a:bodyPr tIns="0" b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999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F40CE012-1787-BC2B-1E8E-5C58A79EDF3B}"/>
              </a:ext>
            </a:extLst>
          </p:cNvPr>
          <p:cNvSpPr>
            <a:spLocks noGrp="1" noChangeAspect="1"/>
          </p:cNvSpPr>
          <p:nvPr>
            <p:ph type="body" sz="quarter" idx="33" hasCustomPrompt="1"/>
          </p:nvPr>
        </p:nvSpPr>
        <p:spPr>
          <a:xfrm>
            <a:off x="4723170" y="4800600"/>
            <a:ext cx="2742486" cy="914400"/>
          </a:xfrm>
        </p:spPr>
        <p:txBody>
          <a:bodyPr tIns="0" b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999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029A24A7-7F0F-42EA-3960-27181187F39F}"/>
              </a:ext>
            </a:extLst>
          </p:cNvPr>
          <p:cNvSpPr>
            <a:spLocks noGrp="1" noChangeAspect="1"/>
          </p:cNvSpPr>
          <p:nvPr>
            <p:ph type="body" sz="quarter" idx="35" hasCustomPrompt="1"/>
          </p:nvPr>
        </p:nvSpPr>
        <p:spPr>
          <a:xfrm>
            <a:off x="8836897" y="4800600"/>
            <a:ext cx="2746129" cy="914400"/>
          </a:xfrm>
        </p:spPr>
        <p:txBody>
          <a:bodyPr tIns="0" b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999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5EDDAAA-3400-DE81-07E5-2D92CA635092}"/>
              </a:ext>
            </a:extLst>
          </p:cNvPr>
          <p:cNvSpPr>
            <a:spLocks noChangeAspect="1"/>
          </p:cNvSpPr>
          <p:nvPr userDrawn="1"/>
        </p:nvSpPr>
        <p:spPr>
          <a:xfrm>
            <a:off x="1295063" y="3199686"/>
            <a:ext cx="1371243" cy="13716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4E46BCB5-E874-6566-9CC3-9C1573DD125E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1522487" y="3427169"/>
            <a:ext cx="916395" cy="916634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141B44A-DF61-3B9D-F35A-33E2E62222DC}"/>
              </a:ext>
            </a:extLst>
          </p:cNvPr>
          <p:cNvSpPr>
            <a:spLocks noChangeAspect="1"/>
          </p:cNvSpPr>
          <p:nvPr userDrawn="1"/>
        </p:nvSpPr>
        <p:spPr>
          <a:xfrm>
            <a:off x="5408791" y="3199686"/>
            <a:ext cx="1371243" cy="13716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A02BEF37-D8A6-5CB2-B4FA-C49D29C09A20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5636215" y="3427169"/>
            <a:ext cx="916395" cy="916634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08CEFF4-914C-3136-5DC6-D4BC6751A763}"/>
              </a:ext>
            </a:extLst>
          </p:cNvPr>
          <p:cNvSpPr>
            <a:spLocks noChangeAspect="1"/>
          </p:cNvSpPr>
          <p:nvPr userDrawn="1"/>
        </p:nvSpPr>
        <p:spPr>
          <a:xfrm>
            <a:off x="9522519" y="3199686"/>
            <a:ext cx="1371243" cy="13716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EE47D6-0AF5-31BC-2CDC-FF7124E6F872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9749943" y="3427169"/>
            <a:ext cx="916395" cy="916634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5910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EE4EDAD0-0380-4AB8-9844-156B9F5E95D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invGray">
          <a:xfrm>
            <a:off x="623903" y="1933216"/>
            <a:ext cx="1371243" cy="1267184"/>
          </a:xfrm>
          <a:custGeom>
            <a:avLst/>
            <a:gdLst>
              <a:gd name="connsiteX0" fmla="*/ 85476 w 1280160"/>
              <a:gd name="connsiteY0" fmla="*/ 0 h 1280160"/>
              <a:gd name="connsiteX1" fmla="*/ 1194684 w 1280160"/>
              <a:gd name="connsiteY1" fmla="*/ 0 h 1280160"/>
              <a:gd name="connsiteX2" fmla="*/ 1280160 w 1280160"/>
              <a:gd name="connsiteY2" fmla="*/ 85476 h 1280160"/>
              <a:gd name="connsiteX3" fmla="*/ 1280160 w 1280160"/>
              <a:gd name="connsiteY3" fmla="*/ 1194684 h 1280160"/>
              <a:gd name="connsiteX4" fmla="*/ 1194684 w 1280160"/>
              <a:gd name="connsiteY4" fmla="*/ 1280160 h 1280160"/>
              <a:gd name="connsiteX5" fmla="*/ 85476 w 1280160"/>
              <a:gd name="connsiteY5" fmla="*/ 1280160 h 1280160"/>
              <a:gd name="connsiteX6" fmla="*/ 0 w 1280160"/>
              <a:gd name="connsiteY6" fmla="*/ 1194684 h 1280160"/>
              <a:gd name="connsiteX7" fmla="*/ 0 w 1280160"/>
              <a:gd name="connsiteY7" fmla="*/ 85476 h 1280160"/>
              <a:gd name="connsiteX8" fmla="*/ 85476 w 1280160"/>
              <a:gd name="connsiteY8" fmla="*/ 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0160" h="1280160">
                <a:moveTo>
                  <a:pt x="85476" y="0"/>
                </a:moveTo>
                <a:lnTo>
                  <a:pt x="1194684" y="0"/>
                </a:lnTo>
                <a:cubicBezTo>
                  <a:pt x="1241891" y="0"/>
                  <a:pt x="1280160" y="38269"/>
                  <a:pt x="1280160" y="85476"/>
                </a:cubicBezTo>
                <a:lnTo>
                  <a:pt x="1280160" y="1194684"/>
                </a:lnTo>
                <a:cubicBezTo>
                  <a:pt x="1280160" y="1241891"/>
                  <a:pt x="1241891" y="1280160"/>
                  <a:pt x="1194684" y="1280160"/>
                </a:cubicBezTo>
                <a:lnTo>
                  <a:pt x="85476" y="1280160"/>
                </a:lnTo>
                <a:cubicBezTo>
                  <a:pt x="38269" y="1280160"/>
                  <a:pt x="0" y="1241891"/>
                  <a:pt x="0" y="1194684"/>
                </a:cubicBezTo>
                <a:lnTo>
                  <a:pt x="0" y="85476"/>
                </a:lnTo>
                <a:cubicBezTo>
                  <a:pt x="0" y="38269"/>
                  <a:pt x="38269" y="0"/>
                  <a:pt x="85476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609451" y="685800"/>
            <a:ext cx="10969930" cy="1143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 bwMode="invGray">
          <a:xfrm>
            <a:off x="623903" y="3429000"/>
            <a:ext cx="4099265" cy="2743200"/>
          </a:xfrm>
        </p:spPr>
        <p:txBody>
          <a:bodyPr wrap="square"/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400">
                <a:solidFill>
                  <a:srgbClr val="6C7986"/>
                </a:solidFill>
              </a:defRPr>
            </a:lvl1pPr>
            <a:lvl2pPr>
              <a:buNone/>
              <a:defRPr sz="1400">
                <a:solidFill>
                  <a:schemeClr val="bg2"/>
                </a:solidFill>
              </a:defRPr>
            </a:lvl2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11" hasCustomPrompt="1"/>
          </p:nvPr>
        </p:nvSpPr>
        <p:spPr bwMode="invGray">
          <a:xfrm>
            <a:off x="5599242" y="3429000"/>
            <a:ext cx="4608899" cy="2743200"/>
          </a:xfrm>
        </p:spPr>
        <p:txBody>
          <a:bodyPr wrap="square"/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400">
                <a:solidFill>
                  <a:srgbClr val="6C7986"/>
                </a:solidFill>
              </a:defRPr>
            </a:lvl1pPr>
            <a:lvl2pPr>
              <a:buNone/>
              <a:defRPr sz="1400">
                <a:solidFill>
                  <a:schemeClr val="bg2"/>
                </a:solidFill>
              </a:defRPr>
            </a:lvl2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E8E0FF5-4F9E-DC49-A0F7-432C85EC7B7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invGray">
          <a:xfrm>
            <a:off x="2437766" y="1975844"/>
            <a:ext cx="1371243" cy="1224557"/>
          </a:xfrm>
        </p:spPr>
        <p:txBody>
          <a:bodyPr wrap="square" anchor="t"/>
          <a:lstStyle>
            <a:lvl1pPr algn="ctr">
              <a:buNone/>
              <a:defRPr sz="1200"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3141181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/33/33 Conten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79;g230b1a41ba8_2_137">
            <a:extLst>
              <a:ext uri="{FF2B5EF4-FFF2-40B4-BE49-F238E27FC236}">
                <a16:creationId xmlns:a16="http://schemas.microsoft.com/office/drawing/2014/main" id="{D4677AE6-5CBE-6744-DD9C-6CCFEB27B850}"/>
              </a:ext>
            </a:extLst>
          </p:cNvPr>
          <p:cNvSpPr/>
          <p:nvPr userDrawn="1"/>
        </p:nvSpPr>
        <p:spPr>
          <a:xfrm>
            <a:off x="-1" y="3886201"/>
            <a:ext cx="12188826" cy="2514598"/>
          </a:xfrm>
          <a:prstGeom prst="rect">
            <a:avLst/>
          </a:prstGeom>
          <a:solidFill>
            <a:srgbClr val="311E57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57C3212C-57F2-C315-4408-0F5A22E52F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F1A66EAC-E479-CCAB-A925-29824DE3F0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36" y="692266"/>
            <a:ext cx="10969943" cy="907935"/>
          </a:xfrm>
          <a:prstGeom prst="rect">
            <a:avLst/>
          </a:prstGeom>
        </p:spPr>
        <p:txBody>
          <a:bodyPr vert="horz" lIns="0" tIns="45720" rIns="0" bIns="91440" rtlCol="0" anchor="ctr">
            <a:normAutofit/>
          </a:bodyPr>
          <a:lstStyle>
            <a:lvl1pPr>
              <a:defRPr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8172CBF-CEC0-97A9-58C5-EA57411927D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606664"/>
            <a:ext cx="10969943" cy="1365136"/>
          </a:xfrm>
        </p:spPr>
        <p:txBody>
          <a:bodyPr wrap="square" tIns="91440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First level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C16D5EDB-34A7-4CFC-41D7-B8ECE2C84351}"/>
              </a:ext>
            </a:extLst>
          </p:cNvPr>
          <p:cNvSpPr>
            <a:spLocks noGrp="1" noChangeAspect="1"/>
          </p:cNvSpPr>
          <p:nvPr>
            <p:ph type="body" sz="quarter" idx="31" hasCustomPrompt="1"/>
          </p:nvPr>
        </p:nvSpPr>
        <p:spPr>
          <a:xfrm>
            <a:off x="609442" y="4800600"/>
            <a:ext cx="2742486" cy="914400"/>
          </a:xfrm>
        </p:spPr>
        <p:txBody>
          <a:bodyPr tIns="0" b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99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F40CE012-1787-BC2B-1E8E-5C58A79EDF3B}"/>
              </a:ext>
            </a:extLst>
          </p:cNvPr>
          <p:cNvSpPr>
            <a:spLocks noGrp="1" noChangeAspect="1"/>
          </p:cNvSpPr>
          <p:nvPr>
            <p:ph type="body" sz="quarter" idx="33" hasCustomPrompt="1"/>
          </p:nvPr>
        </p:nvSpPr>
        <p:spPr>
          <a:xfrm>
            <a:off x="4723170" y="4800600"/>
            <a:ext cx="2742486" cy="914400"/>
          </a:xfrm>
        </p:spPr>
        <p:txBody>
          <a:bodyPr tIns="0" b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99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029A24A7-7F0F-42EA-3960-27181187F39F}"/>
              </a:ext>
            </a:extLst>
          </p:cNvPr>
          <p:cNvSpPr>
            <a:spLocks noGrp="1" noChangeAspect="1"/>
          </p:cNvSpPr>
          <p:nvPr>
            <p:ph type="body" sz="quarter" idx="35" hasCustomPrompt="1"/>
          </p:nvPr>
        </p:nvSpPr>
        <p:spPr>
          <a:xfrm>
            <a:off x="8836897" y="4800600"/>
            <a:ext cx="2746129" cy="914400"/>
          </a:xfrm>
        </p:spPr>
        <p:txBody>
          <a:bodyPr tIns="0" b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99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5EDDAAA-3400-DE81-07E5-2D92CA635092}"/>
              </a:ext>
            </a:extLst>
          </p:cNvPr>
          <p:cNvSpPr>
            <a:spLocks noChangeAspect="1"/>
          </p:cNvSpPr>
          <p:nvPr userDrawn="1"/>
        </p:nvSpPr>
        <p:spPr>
          <a:xfrm>
            <a:off x="1295063" y="3199686"/>
            <a:ext cx="1371243" cy="13716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4E46BCB5-E874-6566-9CC3-9C1573DD125E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1522487" y="3427169"/>
            <a:ext cx="916395" cy="916634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141B44A-DF61-3B9D-F35A-33E2E62222DC}"/>
              </a:ext>
            </a:extLst>
          </p:cNvPr>
          <p:cNvSpPr>
            <a:spLocks noChangeAspect="1"/>
          </p:cNvSpPr>
          <p:nvPr userDrawn="1"/>
        </p:nvSpPr>
        <p:spPr>
          <a:xfrm>
            <a:off x="5408791" y="3199686"/>
            <a:ext cx="1371243" cy="13716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A02BEF37-D8A6-5CB2-B4FA-C49D29C09A20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5636215" y="3427169"/>
            <a:ext cx="916395" cy="916634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08CEFF4-914C-3136-5DC6-D4BC6751A763}"/>
              </a:ext>
            </a:extLst>
          </p:cNvPr>
          <p:cNvSpPr>
            <a:spLocks noChangeAspect="1"/>
          </p:cNvSpPr>
          <p:nvPr userDrawn="1"/>
        </p:nvSpPr>
        <p:spPr>
          <a:xfrm>
            <a:off x="9522519" y="3199686"/>
            <a:ext cx="1371243" cy="13716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EE47D6-0AF5-31BC-2CDC-FF7124E6F872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9749943" y="3427169"/>
            <a:ext cx="916395" cy="916634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43826398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/70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B20C155-FD1C-B060-A980-2BFF9E3F1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3170" y="694764"/>
            <a:ext cx="6856214" cy="1134036"/>
          </a:xfrm>
          <a:prstGeom prst="rect">
            <a:avLst/>
          </a:prstGeom>
        </p:spPr>
        <p:txBody>
          <a:bodyPr wrap="square" bIns="91440" anchor="b">
            <a:noAutofit/>
          </a:bodyPr>
          <a:lstStyle>
            <a:lvl1pPr>
              <a:defRPr sz="3199"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71751A4-B1D8-A87A-B1E5-F6A8280550C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723170" y="1837765"/>
            <a:ext cx="6856214" cy="4334436"/>
          </a:xfrm>
        </p:spPr>
        <p:txBody>
          <a:bodyPr wrap="square" tIns="182880">
            <a:normAutofit/>
          </a:bodyPr>
          <a:lstStyle>
            <a:lvl1pPr marL="0" indent="0">
              <a:buFont typeface="Arial" panose="020B0604020202020204" pitchFamily="34" charset="0"/>
              <a:buNone/>
              <a:defRPr sz="1999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First level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92159EDE-DD2C-8F64-9DAB-D5BBD204DE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23170" y="8964"/>
            <a:ext cx="5027890" cy="676836"/>
          </a:xfrm>
        </p:spPr>
        <p:txBody>
          <a:bodyPr wrap="square"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F40475-BB60-A940-6A70-5E61383D57EB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4037548" cy="6400800"/>
          </a:xfrm>
          <a:solidFill>
            <a:schemeClr val="tx1"/>
          </a:solidFill>
        </p:spPr>
        <p:txBody>
          <a:bodyPr anchor="t"/>
          <a:lstStyle>
            <a:lvl1pPr marL="0" indent="0" algn="ctr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27608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/70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B20C155-FD1C-B060-A980-2BFF9E3F1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3656648" cy="1143000"/>
          </a:xfrm>
          <a:prstGeom prst="rect">
            <a:avLst/>
          </a:prstGeom>
        </p:spPr>
        <p:txBody>
          <a:bodyPr wrap="square" rIns="0" bIns="91440" anchor="t">
            <a:noAutofit/>
          </a:bodyPr>
          <a:lstStyle>
            <a:lvl1pPr>
              <a:defRPr sz="3199"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16E21151-2593-F934-86B5-B57441CDE3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3656648" cy="68580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89D0656-72DA-2C3E-506E-46EB617BFE9E}"/>
              </a:ext>
            </a:extLst>
          </p:cNvPr>
          <p:cNvSpPr>
            <a:spLocks noGrp="1"/>
          </p:cNvSpPr>
          <p:nvPr>
            <p:ph type="pic" idx="31" hasCustomPrompt="1"/>
          </p:nvPr>
        </p:nvSpPr>
        <p:spPr>
          <a:xfrm>
            <a:off x="4723170" y="0"/>
            <a:ext cx="7465656" cy="6400801"/>
          </a:xfrm>
          <a:solidFill>
            <a:schemeClr val="tx1"/>
          </a:solidFill>
        </p:spPr>
        <p:txBody>
          <a:bodyPr anchor="t"/>
          <a:lstStyle>
            <a:lvl1pPr marL="0" indent="0" algn="ctr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Picture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57BFB86A-AC07-3506-DCC0-B86A5314A921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09441" y="205740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78985673-E5E1-208D-1D04-A6F74049A20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440" y="312420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78256AC2-537A-0F15-A97B-49FC0395297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09441" y="419100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3735D932-8846-D064-DB03-0256487994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09441" y="525780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8FDB7CE-0B5A-87C2-CA2E-829C80B8B8AA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1523603" y="2071396"/>
            <a:ext cx="2742486" cy="909736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FD3FF27-EF26-5E87-F51A-2D11C144A572}"/>
              </a:ext>
            </a:extLst>
          </p:cNvPr>
          <p:cNvSpPr>
            <a:spLocks noGrp="1"/>
          </p:cNvSpPr>
          <p:nvPr>
            <p:ph type="body" sz="half" idx="29" hasCustomPrompt="1"/>
          </p:nvPr>
        </p:nvSpPr>
        <p:spPr>
          <a:xfrm>
            <a:off x="1523603" y="3124200"/>
            <a:ext cx="2742486" cy="909736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47D8B68-B65B-9084-6565-A2652227BE2D}"/>
              </a:ext>
            </a:extLst>
          </p:cNvPr>
          <p:cNvSpPr>
            <a:spLocks noGrp="1"/>
          </p:cNvSpPr>
          <p:nvPr>
            <p:ph type="body" sz="half" idx="30" hasCustomPrompt="1"/>
          </p:nvPr>
        </p:nvSpPr>
        <p:spPr>
          <a:xfrm>
            <a:off x="1523603" y="4191000"/>
            <a:ext cx="2742486" cy="909736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5CC80B6-BB87-0CE6-3BAB-A95E335B421B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1523603" y="5257800"/>
            <a:ext cx="2742486" cy="909736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4941274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/70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4823EC3D-EF7F-24C3-93E1-571BAC9F561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3656648" cy="685798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D19099D-7488-1F17-A314-EA24367329D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723170" y="685801"/>
            <a:ext cx="7451068" cy="2743200"/>
          </a:xfrm>
          <a:solidFill>
            <a:schemeClr val="tx1"/>
          </a:solidFill>
        </p:spPr>
        <p:txBody>
          <a:bodyPr anchor="t"/>
          <a:lstStyle>
            <a:lvl1pPr marL="0" indent="0" algn="ctr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DFD3F4-58AF-D283-923F-0D0D010465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799"/>
            <a:ext cx="3656648" cy="1143001"/>
          </a:xfrm>
          <a:prstGeom prst="rect">
            <a:avLst/>
          </a:prstGeom>
        </p:spPr>
        <p:txBody>
          <a:bodyPr rIns="457200" anchor="b">
            <a:noAutofit/>
          </a:bodyPr>
          <a:lstStyle>
            <a:lvl1pPr>
              <a:defRPr sz="3199"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45966C3-64F1-40A2-2AAA-26CB2138996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828801"/>
            <a:ext cx="3656648" cy="1600200"/>
          </a:xfrm>
        </p:spPr>
        <p:txBody>
          <a:bodyPr tIns="182880" rIns="457200"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588BE3B4-ABED-7654-DDBE-E03D4E5233A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294520" y="3657599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628EC2E-B106-43A5-DFCB-389EE3F4C3E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148237" y="3657599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316B424-3027-6A36-F343-87875C8BFFA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001954" y="3657599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E373EA8D-6B87-8A8B-B37B-7BD62B560FD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0855672" y="3657599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C88E964-1D16-C615-F73C-6ED5AAE4DEF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23170" y="4562476"/>
            <a:ext cx="1806105" cy="1609725"/>
          </a:xfrm>
        </p:spPr>
        <p:txBody>
          <a:bodyPr lIns="45720" rIns="45720">
            <a:norm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  <a:lvl2pPr marL="457063" indent="0" algn="ctr">
              <a:buNone/>
              <a:defRPr>
                <a:solidFill>
                  <a:schemeClr val="tx2"/>
                </a:solidFill>
              </a:defRPr>
            </a:lvl2pPr>
            <a:lvl3pPr marL="914126" indent="0" algn="ctr">
              <a:buNone/>
              <a:defRPr>
                <a:solidFill>
                  <a:schemeClr val="tx2"/>
                </a:solidFill>
              </a:defRPr>
            </a:lvl3pPr>
            <a:lvl4pPr marL="1371189" indent="0" algn="ctr">
              <a:buNone/>
              <a:defRPr>
                <a:solidFill>
                  <a:schemeClr val="tx2"/>
                </a:solidFill>
              </a:defRPr>
            </a:lvl4pPr>
            <a:lvl5pPr marL="1828251" indent="0" algn="ctr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149EFCE4-2D3E-925A-86BB-CAB1F214BD0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80590" y="4562475"/>
            <a:ext cx="1806105" cy="1609725"/>
          </a:xfrm>
        </p:spPr>
        <p:txBody>
          <a:bodyPr lIns="45720" rIns="45720">
            <a:norm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  <a:lvl2pPr marL="457063" indent="0" algn="ctr">
              <a:buNone/>
              <a:defRPr>
                <a:solidFill>
                  <a:schemeClr val="tx2"/>
                </a:solidFill>
              </a:defRPr>
            </a:lvl2pPr>
            <a:lvl3pPr marL="914126" indent="0" algn="ctr">
              <a:buNone/>
              <a:defRPr>
                <a:solidFill>
                  <a:schemeClr val="tx2"/>
                </a:solidFill>
              </a:defRPr>
            </a:lvl3pPr>
            <a:lvl4pPr marL="1371189" indent="0" algn="ctr">
              <a:buNone/>
              <a:defRPr>
                <a:solidFill>
                  <a:schemeClr val="tx2"/>
                </a:solidFill>
              </a:defRPr>
            </a:lvl4pPr>
            <a:lvl5pPr marL="1828251" indent="0" algn="ctr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10577D4-4762-BAE6-18A7-06C8A8BD33F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438010" y="4562474"/>
            <a:ext cx="1806105" cy="1609725"/>
          </a:xfrm>
        </p:spPr>
        <p:txBody>
          <a:bodyPr lIns="45720" rIns="45720">
            <a:norm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  <a:lvl2pPr marL="457063" indent="0" algn="ctr">
              <a:buNone/>
              <a:defRPr>
                <a:solidFill>
                  <a:schemeClr val="tx2"/>
                </a:solidFill>
              </a:defRPr>
            </a:lvl2pPr>
            <a:lvl3pPr marL="914126" indent="0" algn="ctr">
              <a:buNone/>
              <a:defRPr>
                <a:solidFill>
                  <a:schemeClr val="tx2"/>
                </a:solidFill>
              </a:defRPr>
            </a:lvl3pPr>
            <a:lvl4pPr marL="1371189" indent="0" algn="ctr">
              <a:buNone/>
              <a:defRPr>
                <a:solidFill>
                  <a:schemeClr val="tx2"/>
                </a:solidFill>
              </a:defRPr>
            </a:lvl4pPr>
            <a:lvl5pPr marL="1828251" indent="0" algn="ctr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3A58A93-9A98-29CE-26B0-3E71F1BB56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295430" y="4562473"/>
            <a:ext cx="1806105" cy="1609725"/>
          </a:xfrm>
        </p:spPr>
        <p:txBody>
          <a:bodyPr lIns="45720" rIns="45720">
            <a:norm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  <a:lvl2pPr marL="457063" indent="0" algn="ctr">
              <a:buNone/>
              <a:defRPr>
                <a:solidFill>
                  <a:schemeClr val="tx2"/>
                </a:solidFill>
              </a:defRPr>
            </a:lvl2pPr>
            <a:lvl3pPr marL="914126" indent="0" algn="ctr">
              <a:buNone/>
              <a:defRPr>
                <a:solidFill>
                  <a:schemeClr val="tx2"/>
                </a:solidFill>
              </a:defRPr>
            </a:lvl3pPr>
            <a:lvl4pPr marL="1371189" indent="0" algn="ctr">
              <a:buNone/>
              <a:defRPr>
                <a:solidFill>
                  <a:schemeClr val="tx2"/>
                </a:solidFill>
              </a:defRPr>
            </a:lvl4pPr>
            <a:lvl5pPr marL="1828251" indent="0" algn="ctr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00543623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/70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79;g230b1a41ba8_2_137">
            <a:extLst>
              <a:ext uri="{FF2B5EF4-FFF2-40B4-BE49-F238E27FC236}">
                <a16:creationId xmlns:a16="http://schemas.microsoft.com/office/drawing/2014/main" id="{28BF631E-3E73-31AE-46F8-31ED906C4E86}"/>
              </a:ext>
            </a:extLst>
          </p:cNvPr>
          <p:cNvSpPr/>
          <p:nvPr userDrawn="1"/>
        </p:nvSpPr>
        <p:spPr>
          <a:xfrm>
            <a:off x="0" y="1"/>
            <a:ext cx="4266089" cy="6400799"/>
          </a:xfrm>
          <a:prstGeom prst="rect">
            <a:avLst/>
          </a:prstGeom>
          <a:solidFill>
            <a:srgbClr val="311E57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1C53DF-D7C9-27C3-5DAA-C43FC8B16B1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470454" y="0"/>
            <a:ext cx="2737687" cy="6400800"/>
          </a:xfrm>
        </p:spPr>
        <p:txBody>
          <a:bodyPr wrap="square" tIns="0" anchor="ctr" anchorCtr="0">
            <a:normAutofit/>
          </a:bodyPr>
          <a:lstStyle>
            <a:lvl1pPr marL="0" indent="0">
              <a:buNone/>
              <a:defRPr sz="1600" b="1">
                <a:solidFill>
                  <a:srgbClr val="311E57"/>
                </a:solidFill>
              </a:defRPr>
            </a:lvl1pPr>
            <a:lvl2pPr marL="457063" indent="0">
              <a:buNone/>
              <a:defRPr sz="1999" b="1">
                <a:solidFill>
                  <a:srgbClr val="311E57"/>
                </a:solidFill>
              </a:defRPr>
            </a:lvl2pPr>
            <a:lvl3pPr marL="914126" indent="0">
              <a:buNone/>
              <a:defRPr sz="1799" b="1">
                <a:solidFill>
                  <a:srgbClr val="311E57"/>
                </a:solidFill>
              </a:defRPr>
            </a:lvl3pPr>
            <a:lvl4pPr marL="1371189" indent="0">
              <a:buNone/>
              <a:defRPr sz="1600" b="1">
                <a:solidFill>
                  <a:srgbClr val="311E57"/>
                </a:solidFill>
              </a:defRPr>
            </a:lvl4pPr>
            <a:lvl5pPr marL="1828251" indent="0">
              <a:buNone/>
              <a:defRPr sz="1600" b="1">
                <a:solidFill>
                  <a:srgbClr val="311E57"/>
                </a:solidFill>
              </a:defRPr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Content</a:t>
            </a:r>
          </a:p>
          <a:p>
            <a:pPr marL="0" marR="0" lvl="0" indent="0" algn="l" defTabSz="22853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Content</a:t>
            </a:r>
          </a:p>
          <a:p>
            <a:pPr marL="0" marR="0" lvl="0" indent="0" algn="l" defTabSz="22853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Content</a:t>
            </a:r>
          </a:p>
          <a:p>
            <a:pPr marL="0" marR="0" lvl="0" indent="0" algn="l" defTabSz="22853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Content</a:t>
            </a:r>
          </a:p>
          <a:p>
            <a:pPr lvl="0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AE6E6B-D0CD-7CA7-F44F-AC7E593917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0"/>
            <a:ext cx="3199567" cy="64007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99">
                <a:solidFill>
                  <a:schemeClr val="bg1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37949475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/70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EC1D0B-9AB4-7C02-0D26-155655F57E02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723170" y="0"/>
            <a:ext cx="7465655" cy="6400800"/>
          </a:xfrm>
          <a:solidFill>
            <a:schemeClr val="tx1"/>
          </a:solidFill>
        </p:spPr>
        <p:txBody>
          <a:bodyPr anchor="t"/>
          <a:lstStyle>
            <a:lvl1pPr marL="0" indent="0" algn="ctr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D08C3D2-5135-590D-51DE-54F8BC83B6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3656648" cy="1143000"/>
          </a:xfrm>
          <a:prstGeom prst="rect">
            <a:avLst/>
          </a:prstGeom>
        </p:spPr>
        <p:txBody>
          <a:bodyPr rIns="0" anchor="b">
            <a:noAutofit/>
          </a:bodyPr>
          <a:lstStyle>
            <a:lvl1pPr>
              <a:defRPr sz="3199"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628E47D-15EC-92BE-0B70-6FB38713010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828800"/>
            <a:ext cx="3656648" cy="4343400"/>
          </a:xfrm>
        </p:spPr>
        <p:txBody>
          <a:bodyPr tIns="182880" rIns="0"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01E291C7-A1A4-B52C-C3DA-4467D526291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3656648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66495177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/70 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B20C155-FD1C-B060-A980-2BFF9E3F1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3656648" cy="914400"/>
          </a:xfrm>
          <a:prstGeom prst="rect">
            <a:avLst/>
          </a:prstGeom>
        </p:spPr>
        <p:txBody>
          <a:bodyPr wrap="square" rIns="0" bIns="91440" anchor="t">
            <a:noAutofit/>
          </a:bodyPr>
          <a:lstStyle>
            <a:lvl1pPr>
              <a:defRPr sz="2399"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16E21151-2593-F934-86B5-B57441CDE3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3656648" cy="68580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89D0656-72DA-2C3E-506E-46EB617BFE9E}"/>
              </a:ext>
            </a:extLst>
          </p:cNvPr>
          <p:cNvSpPr>
            <a:spLocks noGrp="1"/>
          </p:cNvSpPr>
          <p:nvPr>
            <p:ph type="pic" idx="31" hasCustomPrompt="1"/>
          </p:nvPr>
        </p:nvSpPr>
        <p:spPr>
          <a:xfrm>
            <a:off x="4723170" y="0"/>
            <a:ext cx="7465656" cy="6400801"/>
          </a:xfrm>
          <a:solidFill>
            <a:schemeClr val="tx1"/>
          </a:solidFill>
        </p:spPr>
        <p:txBody>
          <a:bodyPr anchor="t"/>
          <a:lstStyle>
            <a:lvl1pPr marL="0" indent="0" algn="ctr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Picture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80FAC8E-4064-3B05-0F63-B2529AD7972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600201"/>
            <a:ext cx="3656648" cy="1371600"/>
          </a:xfrm>
        </p:spPr>
        <p:txBody>
          <a:bodyPr tIns="182880" rIns="0"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A62ED24-296D-73E1-BE61-3E2EB921DBB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09441" y="343408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658F6883-525B-A751-54D4-59A3B07CED4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441" y="434340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28AD9FA4-870E-96D1-2A57-4FC093156CC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09441" y="5257800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E55E15E-62BD-ECF9-E4D3-CF5D7D8E0989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1523603" y="3434080"/>
            <a:ext cx="2742486" cy="685800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9C62280-6411-8F17-0E97-24E51EFB1603}"/>
              </a:ext>
            </a:extLst>
          </p:cNvPr>
          <p:cNvSpPr>
            <a:spLocks noGrp="1"/>
          </p:cNvSpPr>
          <p:nvPr>
            <p:ph type="body" sz="half" idx="29" hasCustomPrompt="1"/>
          </p:nvPr>
        </p:nvSpPr>
        <p:spPr>
          <a:xfrm>
            <a:off x="1523603" y="4343400"/>
            <a:ext cx="2742486" cy="685800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ED2384F-9B05-C755-EE8A-967106C25639}"/>
              </a:ext>
            </a:extLst>
          </p:cNvPr>
          <p:cNvSpPr>
            <a:spLocks noGrp="1"/>
          </p:cNvSpPr>
          <p:nvPr>
            <p:ph type="body" sz="half" idx="30" hasCustomPrompt="1"/>
          </p:nvPr>
        </p:nvSpPr>
        <p:spPr>
          <a:xfrm>
            <a:off x="1523603" y="5257800"/>
            <a:ext cx="2742486" cy="685800"/>
          </a:xfrm>
        </p:spPr>
        <p:txBody>
          <a:bodyPr wrap="square" tIns="0">
            <a:normAutofit/>
          </a:bodyPr>
          <a:lstStyle>
            <a:lvl1pPr marL="0" indent="0">
              <a:lnSpc>
                <a:spcPct val="150000"/>
              </a:lnSpc>
              <a:buNone/>
              <a:defRPr sz="1999" b="1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3088506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/70 Conten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0418EE-5FD2-6D48-5705-40674DAAC7FB}"/>
              </a:ext>
            </a:extLst>
          </p:cNvPr>
          <p:cNvSpPr/>
          <p:nvPr userDrawn="1"/>
        </p:nvSpPr>
        <p:spPr>
          <a:xfrm>
            <a:off x="4037548" y="0"/>
            <a:ext cx="8151277" cy="64008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B20C155-FD1C-B060-A980-2BFF9E3F1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3170" y="694764"/>
            <a:ext cx="6856214" cy="1134036"/>
          </a:xfrm>
          <a:prstGeom prst="rect">
            <a:avLst/>
          </a:prstGeom>
        </p:spPr>
        <p:txBody>
          <a:bodyPr wrap="square" bIns="91440" anchor="b">
            <a:noAutofit/>
          </a:bodyPr>
          <a:lstStyle>
            <a:lvl1pPr>
              <a:defRPr sz="3199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71751A4-B1D8-A87A-B1E5-F6A8280550C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723170" y="1837765"/>
            <a:ext cx="6856214" cy="4334436"/>
          </a:xfrm>
        </p:spPr>
        <p:txBody>
          <a:bodyPr wrap="square" tIns="182880">
            <a:normAutofit/>
          </a:bodyPr>
          <a:lstStyle>
            <a:lvl1pPr marL="0" indent="0">
              <a:buFont typeface="Arial" panose="020B0604020202020204" pitchFamily="34" charset="0"/>
              <a:buNone/>
              <a:defRPr sz="1799">
                <a:solidFill>
                  <a:schemeClr val="bg1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First level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92159EDE-DD2C-8F64-9DAB-D5BBD204DE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23170" y="8964"/>
            <a:ext cx="5027890" cy="676836"/>
          </a:xfrm>
        </p:spPr>
        <p:txBody>
          <a:bodyPr wrap="square" anchor="ctr">
            <a:noAutofit/>
          </a:bodyPr>
          <a:lstStyle>
            <a:lvl1pPr marL="0" indent="0">
              <a:buNone/>
              <a:defRPr sz="1799" b="1">
                <a:solidFill>
                  <a:schemeClr val="bg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F40475-BB60-A940-6A70-5E61383D57EB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4037548" cy="6400800"/>
          </a:xfrm>
          <a:solidFill>
            <a:schemeClr val="tx1"/>
          </a:solidFill>
        </p:spPr>
        <p:txBody>
          <a:bodyPr anchor="t"/>
          <a:lstStyle>
            <a:lvl1pPr marL="0" indent="0" algn="ctr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96108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25/25/25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275FA81-DA84-2DD0-48B8-0A398FE650D8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609439" y="3429000"/>
            <a:ext cx="2285408" cy="2743738"/>
          </a:xfrm>
        </p:spPr>
        <p:txBody>
          <a:bodyPr tIns="91440" rIns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rgbClr val="6C7986"/>
                </a:solidFill>
                <a:latin typeface="+mn-lt"/>
                <a:ea typeface="Inter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F1A66EAC-E479-CCAB-A925-29824DE3F0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38" y="685800"/>
            <a:ext cx="10969943" cy="1143000"/>
          </a:xfrm>
          <a:prstGeom prst="rect">
            <a:avLst/>
          </a:prstGeom>
        </p:spPr>
        <p:txBody>
          <a:bodyPr vert="horz" lIns="0" tIns="45720" rIns="0" bIns="91440" rtlCol="0" anchor="ctr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6661C1C-1A15-18B4-7396-B14E49CF294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438" y="2743200"/>
            <a:ext cx="2285405" cy="6858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AEAA5D48-E24D-70DE-3A51-75906148F7D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61351" y="2743199"/>
            <a:ext cx="2285405" cy="6858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30CABAD0-7183-F503-E6F0-7F503ABA45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03837" y="2743199"/>
            <a:ext cx="2285405" cy="6858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FDA3743E-6F9F-AC69-5009-59491866C0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6132" y="2743199"/>
            <a:ext cx="2285405" cy="6858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FC8CCD33-296C-2515-D6CC-79BA1BD777A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438" y="1"/>
            <a:ext cx="4570811" cy="685800"/>
          </a:xfrm>
        </p:spPr>
        <p:txBody>
          <a:bodyPr bIns="0"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3983A4AF-356D-010E-D12F-8E7D35742C9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9438" y="2059359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E173C8E-E5EA-D93D-5EF2-82EEB96D2030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356815" y="2059359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A8F37996-55E3-1CD0-262D-00599778CD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099491" y="2059359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A2BF4A53-2C5B-83EA-F36F-D2EBDEA85FE8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41786" y="2059359"/>
            <a:ext cx="685621" cy="685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37FECED-C755-6E34-97E3-E353F234B261}"/>
              </a:ext>
            </a:extLst>
          </p:cNvPr>
          <p:cNvSpPr>
            <a:spLocks noGrp="1"/>
          </p:cNvSpPr>
          <p:nvPr>
            <p:ph sz="half" idx="36" hasCustomPrompt="1"/>
          </p:nvPr>
        </p:nvSpPr>
        <p:spPr>
          <a:xfrm>
            <a:off x="3361350" y="3428999"/>
            <a:ext cx="2275982" cy="2705575"/>
          </a:xfrm>
        </p:spPr>
        <p:txBody>
          <a:bodyPr tIns="91440" rIns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rgbClr val="6C7986"/>
                </a:solidFill>
                <a:latin typeface="+mn-lt"/>
                <a:ea typeface="Inter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0FD324ED-5ADC-23D3-F156-A889B4ED79C3}"/>
              </a:ext>
            </a:extLst>
          </p:cNvPr>
          <p:cNvSpPr>
            <a:spLocks noGrp="1"/>
          </p:cNvSpPr>
          <p:nvPr>
            <p:ph sz="half" idx="37" hasCustomPrompt="1"/>
          </p:nvPr>
        </p:nvSpPr>
        <p:spPr>
          <a:xfrm>
            <a:off x="6094414" y="3428999"/>
            <a:ext cx="2285404" cy="2705575"/>
          </a:xfrm>
        </p:spPr>
        <p:txBody>
          <a:bodyPr tIns="91440" rIns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rgbClr val="6C7986"/>
                </a:solidFill>
                <a:latin typeface="+mn-lt"/>
                <a:ea typeface="Inter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B6818327-A6B7-963E-031B-93BBCBEE3743}"/>
              </a:ext>
            </a:extLst>
          </p:cNvPr>
          <p:cNvSpPr>
            <a:spLocks noGrp="1"/>
          </p:cNvSpPr>
          <p:nvPr>
            <p:ph sz="half" idx="38" hasCustomPrompt="1"/>
          </p:nvPr>
        </p:nvSpPr>
        <p:spPr>
          <a:xfrm>
            <a:off x="8836899" y="3429000"/>
            <a:ext cx="2285405" cy="2743200"/>
          </a:xfrm>
        </p:spPr>
        <p:txBody>
          <a:bodyPr tIns="91440" rIns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rgbClr val="6C7986"/>
                </a:solidFill>
                <a:latin typeface="+mn-lt"/>
                <a:ea typeface="Inter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4011388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25/25/25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57C3212C-57F2-C315-4408-0F5A22E52F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F1A66EAC-E479-CCAB-A925-29824DE3F0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36" y="692266"/>
            <a:ext cx="10969943" cy="571495"/>
          </a:xfrm>
          <a:prstGeom prst="rect">
            <a:avLst/>
          </a:prstGeom>
        </p:spPr>
        <p:txBody>
          <a:bodyPr vert="horz" lIns="0" tIns="45720" rIns="0" bIns="91440" rtlCol="0" anchor="ctr">
            <a:normAutofit/>
          </a:bodyPr>
          <a:lstStyle>
            <a:lvl1pPr>
              <a:defRPr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521B0A7-25A4-9F89-1581-BBF88B7A7B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9436" y="4800600"/>
            <a:ext cx="2285405" cy="914400"/>
          </a:xfrm>
        </p:spPr>
        <p:txBody>
          <a:bodyPr tIns="0" b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999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8172CBF-CEC0-97A9-58C5-EA57411927D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1371600"/>
            <a:ext cx="10969943" cy="1600200"/>
          </a:xfrm>
        </p:spPr>
        <p:txBody>
          <a:bodyPr wrap="square" tIns="91440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rgbClr val="6C7986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First level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EAA887F5-6857-C5B1-B894-DC199DE0B69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04282" y="4800600"/>
            <a:ext cx="2285405" cy="914400"/>
          </a:xfrm>
        </p:spPr>
        <p:txBody>
          <a:bodyPr tIns="0" b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999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C2A9572F-5E00-E2EF-4EF5-1634D128BE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99128" y="4800600"/>
            <a:ext cx="2285405" cy="914400"/>
          </a:xfrm>
        </p:spPr>
        <p:txBody>
          <a:bodyPr tIns="0" b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999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747E04F8-29FF-A671-DC18-04E80FC108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93974" y="4800600"/>
            <a:ext cx="2285405" cy="914400"/>
          </a:xfrm>
        </p:spPr>
        <p:txBody>
          <a:bodyPr tIns="0" b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999" b="1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B07DA8-2933-DB25-48A3-D2CC8F663D4F}"/>
              </a:ext>
            </a:extLst>
          </p:cNvPr>
          <p:cNvSpPr>
            <a:spLocks noChangeAspect="1"/>
          </p:cNvSpPr>
          <p:nvPr userDrawn="1"/>
        </p:nvSpPr>
        <p:spPr>
          <a:xfrm>
            <a:off x="1066522" y="3205480"/>
            <a:ext cx="1371243" cy="13716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8B02A3A1-85FF-0B9A-F335-15A24E671F4A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1293946" y="3427884"/>
            <a:ext cx="916395" cy="916634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090EE4A-8867-ED8B-6123-75D2D2384908}"/>
              </a:ext>
            </a:extLst>
          </p:cNvPr>
          <p:cNvSpPr>
            <a:spLocks noChangeAspect="1"/>
          </p:cNvSpPr>
          <p:nvPr userDrawn="1"/>
        </p:nvSpPr>
        <p:spPr>
          <a:xfrm>
            <a:off x="9751060" y="3205480"/>
            <a:ext cx="1371243" cy="13716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958373E-F85B-3F1B-49C2-B7282415D8F9}"/>
              </a:ext>
            </a:extLst>
          </p:cNvPr>
          <p:cNvSpPr>
            <a:spLocks noChangeAspect="1"/>
          </p:cNvSpPr>
          <p:nvPr userDrawn="1"/>
        </p:nvSpPr>
        <p:spPr>
          <a:xfrm>
            <a:off x="3961368" y="3205480"/>
            <a:ext cx="1371243" cy="13716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A505DD1-698C-7A65-9BA7-16154963C57F}"/>
              </a:ext>
            </a:extLst>
          </p:cNvPr>
          <p:cNvSpPr>
            <a:spLocks noChangeAspect="1"/>
          </p:cNvSpPr>
          <p:nvPr userDrawn="1"/>
        </p:nvSpPr>
        <p:spPr>
          <a:xfrm>
            <a:off x="6856214" y="3205480"/>
            <a:ext cx="1371243" cy="13716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7078D64A-03D2-48CE-521D-679F287FA3AE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7083633" y="3427884"/>
            <a:ext cx="916395" cy="916634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1B08CA8B-65A9-6975-186A-F685EEBF4EC4}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9978484" y="3429000"/>
            <a:ext cx="916395" cy="916634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3C835D2B-3371-34F6-22F4-7C393901B43E}"/>
              </a:ext>
            </a:extLst>
          </p:cNvPr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4188787" y="3429000"/>
            <a:ext cx="916395" cy="916634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006990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EE4EDAD0-0380-4AB8-9844-156B9F5E95D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invGray">
          <a:xfrm>
            <a:off x="619167" y="1953570"/>
            <a:ext cx="1361517" cy="1246830"/>
          </a:xfrm>
          <a:custGeom>
            <a:avLst/>
            <a:gdLst>
              <a:gd name="connsiteX0" fmla="*/ 85476 w 1280160"/>
              <a:gd name="connsiteY0" fmla="*/ 0 h 1280160"/>
              <a:gd name="connsiteX1" fmla="*/ 1194684 w 1280160"/>
              <a:gd name="connsiteY1" fmla="*/ 0 h 1280160"/>
              <a:gd name="connsiteX2" fmla="*/ 1280160 w 1280160"/>
              <a:gd name="connsiteY2" fmla="*/ 85476 h 1280160"/>
              <a:gd name="connsiteX3" fmla="*/ 1280160 w 1280160"/>
              <a:gd name="connsiteY3" fmla="*/ 1194684 h 1280160"/>
              <a:gd name="connsiteX4" fmla="*/ 1194684 w 1280160"/>
              <a:gd name="connsiteY4" fmla="*/ 1280160 h 1280160"/>
              <a:gd name="connsiteX5" fmla="*/ 85476 w 1280160"/>
              <a:gd name="connsiteY5" fmla="*/ 1280160 h 1280160"/>
              <a:gd name="connsiteX6" fmla="*/ 0 w 1280160"/>
              <a:gd name="connsiteY6" fmla="*/ 1194684 h 1280160"/>
              <a:gd name="connsiteX7" fmla="*/ 0 w 1280160"/>
              <a:gd name="connsiteY7" fmla="*/ 85476 h 1280160"/>
              <a:gd name="connsiteX8" fmla="*/ 85476 w 1280160"/>
              <a:gd name="connsiteY8" fmla="*/ 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0160" h="1280160">
                <a:moveTo>
                  <a:pt x="85476" y="0"/>
                </a:moveTo>
                <a:lnTo>
                  <a:pt x="1194684" y="0"/>
                </a:lnTo>
                <a:cubicBezTo>
                  <a:pt x="1241891" y="0"/>
                  <a:pt x="1280160" y="38269"/>
                  <a:pt x="1280160" y="85476"/>
                </a:cubicBezTo>
                <a:lnTo>
                  <a:pt x="1280160" y="1194684"/>
                </a:lnTo>
                <a:cubicBezTo>
                  <a:pt x="1280160" y="1241891"/>
                  <a:pt x="1241891" y="1280160"/>
                  <a:pt x="1194684" y="1280160"/>
                </a:cubicBezTo>
                <a:lnTo>
                  <a:pt x="85476" y="1280160"/>
                </a:lnTo>
                <a:cubicBezTo>
                  <a:pt x="38269" y="1280160"/>
                  <a:pt x="0" y="1241891"/>
                  <a:pt x="0" y="1194684"/>
                </a:cubicBezTo>
                <a:lnTo>
                  <a:pt x="0" y="85476"/>
                </a:lnTo>
                <a:cubicBezTo>
                  <a:pt x="0" y="38269"/>
                  <a:pt x="38269" y="0"/>
                  <a:pt x="85476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609441" y="685800"/>
            <a:ext cx="10969943" cy="1143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dirty="0">
                <a:solidFill>
                  <a:srgbClr val="311E57"/>
                </a:solidFill>
              </a:defRPr>
            </a:lvl1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 bwMode="invGray">
          <a:xfrm>
            <a:off x="609442" y="3429001"/>
            <a:ext cx="4570809" cy="2743200"/>
          </a:xfrm>
        </p:spPr>
        <p:txBody>
          <a:bodyPr wrap="square"/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400">
                <a:solidFill>
                  <a:srgbClr val="6C7986"/>
                </a:solidFill>
              </a:defRPr>
            </a:lvl1pPr>
            <a:lvl2pPr>
              <a:buNone/>
              <a:defRPr sz="1400">
                <a:solidFill>
                  <a:schemeClr val="bg2"/>
                </a:solidFill>
              </a:defRPr>
            </a:lvl2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11" hasCustomPrompt="1"/>
          </p:nvPr>
        </p:nvSpPr>
        <p:spPr bwMode="invGray">
          <a:xfrm>
            <a:off x="6113820" y="3429000"/>
            <a:ext cx="4551402" cy="2743200"/>
          </a:xfrm>
        </p:spPr>
        <p:txBody>
          <a:bodyPr wrap="square"/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400">
                <a:solidFill>
                  <a:srgbClr val="6C7986"/>
                </a:solidFill>
              </a:defRPr>
            </a:lvl1pPr>
            <a:lvl2pPr>
              <a:buNone/>
              <a:defRPr sz="1400">
                <a:solidFill>
                  <a:schemeClr val="bg2"/>
                </a:solidFill>
              </a:defRPr>
            </a:lvl2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E8E0FF5-4F9E-DC49-A0F7-432C85EC7B7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invGray">
          <a:xfrm>
            <a:off x="2437766" y="1943100"/>
            <a:ext cx="1361518" cy="1245658"/>
          </a:xfrm>
        </p:spPr>
        <p:txBody>
          <a:bodyPr wrap="square" anchor="t"/>
          <a:lstStyle>
            <a:lvl1pPr algn="ctr">
              <a:buNone/>
              <a:defRPr sz="1200"/>
            </a:lvl1pPr>
          </a:lstStyle>
          <a:p>
            <a:r>
              <a:rPr lang="en-US"/>
              <a:t>Logo</a:t>
            </a:r>
          </a:p>
        </p:txBody>
      </p:sp>
      <p:sp>
        <p:nvSpPr>
          <p:cNvPr id="11" name="Picture Placeholder 26">
            <a:extLst>
              <a:ext uri="{FF2B5EF4-FFF2-40B4-BE49-F238E27FC236}">
                <a16:creationId xmlns:a16="http://schemas.microsoft.com/office/drawing/2014/main" id="{592ECBE6-56C9-744E-86E8-3F7F48BD6DD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invGray">
          <a:xfrm>
            <a:off x="7922737" y="1965212"/>
            <a:ext cx="1371243" cy="1223546"/>
          </a:xfrm>
        </p:spPr>
        <p:txBody>
          <a:bodyPr wrap="square" anchor="t"/>
          <a:lstStyle>
            <a:lvl1pPr algn="ctr">
              <a:buNone/>
              <a:defRPr sz="1200"/>
            </a:lvl1pPr>
          </a:lstStyle>
          <a:p>
            <a:r>
              <a:rPr lang="en-US"/>
              <a:t>Logo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6C82BA8-A698-4282-BCA0-9CC104DC70B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invGray">
          <a:xfrm>
            <a:off x="6113820" y="1965212"/>
            <a:ext cx="1351835" cy="1235188"/>
          </a:xfrm>
          <a:custGeom>
            <a:avLst/>
            <a:gdLst>
              <a:gd name="connsiteX0" fmla="*/ 85476 w 1280160"/>
              <a:gd name="connsiteY0" fmla="*/ 0 h 1280160"/>
              <a:gd name="connsiteX1" fmla="*/ 1194684 w 1280160"/>
              <a:gd name="connsiteY1" fmla="*/ 0 h 1280160"/>
              <a:gd name="connsiteX2" fmla="*/ 1280160 w 1280160"/>
              <a:gd name="connsiteY2" fmla="*/ 85476 h 1280160"/>
              <a:gd name="connsiteX3" fmla="*/ 1280160 w 1280160"/>
              <a:gd name="connsiteY3" fmla="*/ 1194684 h 1280160"/>
              <a:gd name="connsiteX4" fmla="*/ 1194684 w 1280160"/>
              <a:gd name="connsiteY4" fmla="*/ 1280160 h 1280160"/>
              <a:gd name="connsiteX5" fmla="*/ 85476 w 1280160"/>
              <a:gd name="connsiteY5" fmla="*/ 1280160 h 1280160"/>
              <a:gd name="connsiteX6" fmla="*/ 0 w 1280160"/>
              <a:gd name="connsiteY6" fmla="*/ 1194684 h 1280160"/>
              <a:gd name="connsiteX7" fmla="*/ 0 w 1280160"/>
              <a:gd name="connsiteY7" fmla="*/ 85476 h 1280160"/>
              <a:gd name="connsiteX8" fmla="*/ 85476 w 1280160"/>
              <a:gd name="connsiteY8" fmla="*/ 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0160" h="1280160">
                <a:moveTo>
                  <a:pt x="85476" y="0"/>
                </a:moveTo>
                <a:lnTo>
                  <a:pt x="1194684" y="0"/>
                </a:lnTo>
                <a:cubicBezTo>
                  <a:pt x="1241891" y="0"/>
                  <a:pt x="1280160" y="38269"/>
                  <a:pt x="1280160" y="85476"/>
                </a:cubicBezTo>
                <a:lnTo>
                  <a:pt x="1280160" y="1194684"/>
                </a:lnTo>
                <a:cubicBezTo>
                  <a:pt x="1280160" y="1241891"/>
                  <a:pt x="1241891" y="1280160"/>
                  <a:pt x="1194684" y="1280160"/>
                </a:cubicBezTo>
                <a:lnTo>
                  <a:pt x="85476" y="1280160"/>
                </a:lnTo>
                <a:cubicBezTo>
                  <a:pt x="38269" y="1280160"/>
                  <a:pt x="0" y="1241891"/>
                  <a:pt x="0" y="1194684"/>
                </a:cubicBezTo>
                <a:lnTo>
                  <a:pt x="0" y="85476"/>
                </a:lnTo>
                <a:cubicBezTo>
                  <a:pt x="0" y="38269"/>
                  <a:pt x="38269" y="0"/>
                  <a:pt x="85476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Headshot</a:t>
            </a:r>
          </a:p>
        </p:txBody>
      </p:sp>
    </p:spTree>
    <p:extLst>
      <p:ext uri="{BB962C8B-B14F-4D97-AF65-F5344CB8AC3E}">
        <p14:creationId xmlns:p14="http://schemas.microsoft.com/office/powerpoint/2010/main" val="13524098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Gri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E4C64C91-002D-5B70-7AFE-21F4F4BB661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138D96EA-6D10-D539-8638-E73F5211AA9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66522" y="2056318"/>
            <a:ext cx="2285406" cy="444286"/>
          </a:xfrm>
        </p:spPr>
        <p:txBody>
          <a:bodyPr tIns="0" rIns="18288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0" name="Text Placeholder 58">
            <a:extLst>
              <a:ext uri="{FF2B5EF4-FFF2-40B4-BE49-F238E27FC236}">
                <a16:creationId xmlns:a16="http://schemas.microsoft.com/office/drawing/2014/main" id="{4B7E0CC5-807E-5BF8-33C0-480B47FCCA7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66522" y="2500605"/>
            <a:ext cx="2285406" cy="1365143"/>
          </a:xfrm>
        </p:spPr>
        <p:txBody>
          <a:bodyPr tIns="91440" rIns="182880" bIns="0" anchor="t">
            <a:normAutofit/>
          </a:bodyPr>
          <a:lstStyle>
            <a:lvl1pPr marL="0" indent="0">
              <a:lnSpc>
                <a:spcPct val="150000"/>
              </a:lnSpc>
              <a:buNone/>
              <a:defRPr sz="1200" b="0">
                <a:solidFill>
                  <a:srgbClr val="758390"/>
                </a:solidFill>
              </a:defRPr>
            </a:lvl1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63" name="Text Placeholder 58">
            <a:extLst>
              <a:ext uri="{FF2B5EF4-FFF2-40B4-BE49-F238E27FC236}">
                <a16:creationId xmlns:a16="http://schemas.microsoft.com/office/drawing/2014/main" id="{789697CB-43F0-4058-942B-8F83417EEE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11897" y="2056318"/>
            <a:ext cx="2285406" cy="444286"/>
          </a:xfrm>
        </p:spPr>
        <p:txBody>
          <a:bodyPr tIns="0" rIns="18288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5" name="Text Placeholder 58">
            <a:extLst>
              <a:ext uri="{FF2B5EF4-FFF2-40B4-BE49-F238E27FC236}">
                <a16:creationId xmlns:a16="http://schemas.microsoft.com/office/drawing/2014/main" id="{4A6A5DCA-6554-2A86-65E2-83F17ADD997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65206" y="2056318"/>
            <a:ext cx="2285406" cy="444286"/>
          </a:xfrm>
        </p:spPr>
        <p:txBody>
          <a:bodyPr tIns="0" rIns="18288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7" name="Text Placeholder 58">
            <a:extLst>
              <a:ext uri="{FF2B5EF4-FFF2-40B4-BE49-F238E27FC236}">
                <a16:creationId xmlns:a16="http://schemas.microsoft.com/office/drawing/2014/main" id="{A54C2DBC-47A3-05C8-62CB-5332F2DD50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04135" y="2056318"/>
            <a:ext cx="2285406" cy="444286"/>
          </a:xfrm>
        </p:spPr>
        <p:txBody>
          <a:bodyPr tIns="0" rIns="18288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9" name="Text Placeholder 58">
            <a:extLst>
              <a:ext uri="{FF2B5EF4-FFF2-40B4-BE49-F238E27FC236}">
                <a16:creationId xmlns:a16="http://schemas.microsoft.com/office/drawing/2014/main" id="{1AD99BB6-ACA9-1F1E-28DF-CF7D42261BD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6522" y="4341215"/>
            <a:ext cx="2285406" cy="444286"/>
          </a:xfrm>
        </p:spPr>
        <p:txBody>
          <a:bodyPr tIns="0" rIns="18288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1" name="Text Placeholder 58">
            <a:extLst>
              <a:ext uri="{FF2B5EF4-FFF2-40B4-BE49-F238E27FC236}">
                <a16:creationId xmlns:a16="http://schemas.microsoft.com/office/drawing/2014/main" id="{F0E83474-E54E-8F42-9A97-4008520030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811897" y="4341215"/>
            <a:ext cx="2285406" cy="444286"/>
          </a:xfrm>
        </p:spPr>
        <p:txBody>
          <a:bodyPr tIns="0" rIns="18288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3" name="Text Placeholder 58">
            <a:extLst>
              <a:ext uri="{FF2B5EF4-FFF2-40B4-BE49-F238E27FC236}">
                <a16:creationId xmlns:a16="http://schemas.microsoft.com/office/drawing/2014/main" id="{AA7971C1-AE39-3911-F7DF-4BECE4267D7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65206" y="4341215"/>
            <a:ext cx="2285406" cy="444286"/>
          </a:xfrm>
        </p:spPr>
        <p:txBody>
          <a:bodyPr tIns="0" rIns="18288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5" name="Text Placeholder 58">
            <a:extLst>
              <a:ext uri="{FF2B5EF4-FFF2-40B4-BE49-F238E27FC236}">
                <a16:creationId xmlns:a16="http://schemas.microsoft.com/office/drawing/2014/main" id="{D06DA491-CD37-4583-158B-517324C7E71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04135" y="4341215"/>
            <a:ext cx="2285406" cy="444286"/>
          </a:xfrm>
        </p:spPr>
        <p:txBody>
          <a:bodyPr tIns="0" rIns="18288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6" name="Title 85">
            <a:extLst>
              <a:ext uri="{FF2B5EF4-FFF2-40B4-BE49-F238E27FC236}">
                <a16:creationId xmlns:a16="http://schemas.microsoft.com/office/drawing/2014/main" id="{FCB7027E-7F37-7A84-2565-5FCDC0FF0F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11E57"/>
                </a:solidFill>
                <a:latin typeface="+mj-lt"/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95" name="Text Placeholder 58">
            <a:extLst>
              <a:ext uri="{FF2B5EF4-FFF2-40B4-BE49-F238E27FC236}">
                <a16:creationId xmlns:a16="http://schemas.microsoft.com/office/drawing/2014/main" id="{DE3D4141-C14A-E988-CFDA-BDB75DA311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9443" y="2056318"/>
            <a:ext cx="457080" cy="907943"/>
          </a:xfrm>
        </p:spPr>
        <p:txBody>
          <a:bodyPr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4399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96" name="Text Placeholder 58">
            <a:extLst>
              <a:ext uri="{FF2B5EF4-FFF2-40B4-BE49-F238E27FC236}">
                <a16:creationId xmlns:a16="http://schemas.microsoft.com/office/drawing/2014/main" id="{21E06482-84CD-6900-EDA0-3865A7372ED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67372" y="2056318"/>
            <a:ext cx="447271" cy="907943"/>
          </a:xfrm>
        </p:spPr>
        <p:txBody>
          <a:bodyPr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4399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97" name="Text Placeholder 58">
            <a:extLst>
              <a:ext uri="{FF2B5EF4-FFF2-40B4-BE49-F238E27FC236}">
                <a16:creationId xmlns:a16="http://schemas.microsoft.com/office/drawing/2014/main" id="{A1CF08A0-AE11-D5E3-5C71-E97BBAE7F54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94413" y="2056318"/>
            <a:ext cx="462897" cy="907943"/>
          </a:xfrm>
        </p:spPr>
        <p:txBody>
          <a:bodyPr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4399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98" name="Text Placeholder 58">
            <a:extLst>
              <a:ext uri="{FF2B5EF4-FFF2-40B4-BE49-F238E27FC236}">
                <a16:creationId xmlns:a16="http://schemas.microsoft.com/office/drawing/2014/main" id="{B8EC4CAF-2E66-C1C5-C300-225034786CD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52468" y="2056318"/>
            <a:ext cx="441512" cy="907943"/>
          </a:xfrm>
        </p:spPr>
        <p:txBody>
          <a:bodyPr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4399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99" name="Text Placeholder 58">
            <a:extLst>
              <a:ext uri="{FF2B5EF4-FFF2-40B4-BE49-F238E27FC236}">
                <a16:creationId xmlns:a16="http://schemas.microsoft.com/office/drawing/2014/main" id="{CBEE5079-791E-2DFA-CFA8-7D214A4E753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0432" y="4341216"/>
            <a:ext cx="446090" cy="907943"/>
          </a:xfrm>
        </p:spPr>
        <p:txBody>
          <a:bodyPr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4399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00" name="Text Placeholder 58">
            <a:extLst>
              <a:ext uri="{FF2B5EF4-FFF2-40B4-BE49-F238E27FC236}">
                <a16:creationId xmlns:a16="http://schemas.microsoft.com/office/drawing/2014/main" id="{F1FB886F-E756-21E0-4EB0-1BC1720AB03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378362" y="4341216"/>
            <a:ext cx="433535" cy="907943"/>
          </a:xfrm>
        </p:spPr>
        <p:txBody>
          <a:bodyPr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4399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01" name="Text Placeholder 58">
            <a:extLst>
              <a:ext uri="{FF2B5EF4-FFF2-40B4-BE49-F238E27FC236}">
                <a16:creationId xmlns:a16="http://schemas.microsoft.com/office/drawing/2014/main" id="{EA8232EA-EDD1-8444-B16C-D6651DC8B35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105403" y="4341216"/>
            <a:ext cx="446091" cy="907943"/>
          </a:xfrm>
        </p:spPr>
        <p:txBody>
          <a:bodyPr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4399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02" name="Text Placeholder 58">
            <a:extLst>
              <a:ext uri="{FF2B5EF4-FFF2-40B4-BE49-F238E27FC236}">
                <a16:creationId xmlns:a16="http://schemas.microsoft.com/office/drawing/2014/main" id="{F1D57EE8-508F-73DD-3A47-E524FE0D97F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63458" y="4341216"/>
            <a:ext cx="430522" cy="907943"/>
          </a:xfrm>
        </p:spPr>
        <p:txBody>
          <a:bodyPr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4399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" name="Text Placeholder 58">
            <a:extLst>
              <a:ext uri="{FF2B5EF4-FFF2-40B4-BE49-F238E27FC236}">
                <a16:creationId xmlns:a16="http://schemas.microsoft.com/office/drawing/2014/main" id="{0FA9B3FB-DBE9-1D9B-1B6B-22BDF4EB6D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811897" y="2500605"/>
            <a:ext cx="2285406" cy="1365143"/>
          </a:xfrm>
        </p:spPr>
        <p:txBody>
          <a:bodyPr tIns="91440" rIns="182880" bIns="0" anchor="t">
            <a:normAutofit/>
          </a:bodyPr>
          <a:lstStyle>
            <a:lvl1pPr marL="0" indent="0">
              <a:lnSpc>
                <a:spcPct val="150000"/>
              </a:lnSpc>
              <a:buNone/>
              <a:defRPr sz="1200" b="0">
                <a:solidFill>
                  <a:srgbClr val="758390"/>
                </a:solidFill>
              </a:defRPr>
            </a:lvl1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4" name="Text Placeholder 58">
            <a:extLst>
              <a:ext uri="{FF2B5EF4-FFF2-40B4-BE49-F238E27FC236}">
                <a16:creationId xmlns:a16="http://schemas.microsoft.com/office/drawing/2014/main" id="{BCB5BC77-2D5E-7064-8A63-CE9BA025192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565206" y="2500605"/>
            <a:ext cx="2285406" cy="1365143"/>
          </a:xfrm>
        </p:spPr>
        <p:txBody>
          <a:bodyPr tIns="91440" rIns="182880" bIns="0" anchor="t">
            <a:normAutofit/>
          </a:bodyPr>
          <a:lstStyle>
            <a:lvl1pPr marL="0" indent="0">
              <a:lnSpc>
                <a:spcPct val="150000"/>
              </a:lnSpc>
              <a:buNone/>
              <a:defRPr sz="1200" b="0">
                <a:solidFill>
                  <a:srgbClr val="758390"/>
                </a:solidFill>
              </a:defRPr>
            </a:lvl1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5" name="Text Placeholder 58">
            <a:extLst>
              <a:ext uri="{FF2B5EF4-FFF2-40B4-BE49-F238E27FC236}">
                <a16:creationId xmlns:a16="http://schemas.microsoft.com/office/drawing/2014/main" id="{E7E04FBD-F951-CA81-5F71-A9FED59C9D2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04135" y="2500605"/>
            <a:ext cx="2285406" cy="1365143"/>
          </a:xfrm>
        </p:spPr>
        <p:txBody>
          <a:bodyPr tIns="91440" rIns="182880" bIns="0" anchor="t">
            <a:normAutofit/>
          </a:bodyPr>
          <a:lstStyle>
            <a:lvl1pPr marL="0" indent="0">
              <a:lnSpc>
                <a:spcPct val="150000"/>
              </a:lnSpc>
              <a:buNone/>
              <a:defRPr sz="1200" b="0">
                <a:solidFill>
                  <a:srgbClr val="758390"/>
                </a:solidFill>
              </a:defRPr>
            </a:lvl1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6" name="Text Placeholder 58">
            <a:extLst>
              <a:ext uri="{FF2B5EF4-FFF2-40B4-BE49-F238E27FC236}">
                <a16:creationId xmlns:a16="http://schemas.microsoft.com/office/drawing/2014/main" id="{A5708A20-9033-79CE-B8C2-53A39DA15E9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6522" y="4799461"/>
            <a:ext cx="2285406" cy="1365143"/>
          </a:xfrm>
        </p:spPr>
        <p:txBody>
          <a:bodyPr tIns="91440" rIns="182880" bIns="0" anchor="t">
            <a:normAutofit/>
          </a:bodyPr>
          <a:lstStyle>
            <a:lvl1pPr marL="0" indent="0">
              <a:lnSpc>
                <a:spcPct val="150000"/>
              </a:lnSpc>
              <a:buNone/>
              <a:defRPr sz="1200" b="0">
                <a:solidFill>
                  <a:srgbClr val="758390"/>
                </a:solidFill>
              </a:defRPr>
            </a:lvl1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7" name="Text Placeholder 58">
            <a:extLst>
              <a:ext uri="{FF2B5EF4-FFF2-40B4-BE49-F238E27FC236}">
                <a16:creationId xmlns:a16="http://schemas.microsoft.com/office/drawing/2014/main" id="{1FC98D49-6335-18FA-E630-A01EEB0BB8E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811897" y="4799461"/>
            <a:ext cx="2285406" cy="1365143"/>
          </a:xfrm>
        </p:spPr>
        <p:txBody>
          <a:bodyPr tIns="91440" rIns="182880" bIns="0" anchor="t">
            <a:normAutofit/>
          </a:bodyPr>
          <a:lstStyle>
            <a:lvl1pPr marL="0" indent="0">
              <a:lnSpc>
                <a:spcPct val="150000"/>
              </a:lnSpc>
              <a:buNone/>
              <a:defRPr sz="1200" b="0">
                <a:solidFill>
                  <a:srgbClr val="758390"/>
                </a:solidFill>
              </a:defRPr>
            </a:lvl1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8" name="Text Placeholder 58">
            <a:extLst>
              <a:ext uri="{FF2B5EF4-FFF2-40B4-BE49-F238E27FC236}">
                <a16:creationId xmlns:a16="http://schemas.microsoft.com/office/drawing/2014/main" id="{644EEBC9-05F2-C899-C2FC-177D808A875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5206" y="4799461"/>
            <a:ext cx="2285406" cy="1365143"/>
          </a:xfrm>
        </p:spPr>
        <p:txBody>
          <a:bodyPr tIns="91440" rIns="182880" bIns="0" anchor="t">
            <a:normAutofit/>
          </a:bodyPr>
          <a:lstStyle>
            <a:lvl1pPr marL="0" indent="0">
              <a:lnSpc>
                <a:spcPct val="150000"/>
              </a:lnSpc>
              <a:buNone/>
              <a:defRPr sz="1200" b="0">
                <a:solidFill>
                  <a:srgbClr val="758390"/>
                </a:solidFill>
              </a:defRPr>
            </a:lvl1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9" name="Text Placeholder 58">
            <a:extLst>
              <a:ext uri="{FF2B5EF4-FFF2-40B4-BE49-F238E27FC236}">
                <a16:creationId xmlns:a16="http://schemas.microsoft.com/office/drawing/2014/main" id="{6FF43840-E0D6-6B48-679F-9ED353D806E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304135" y="4799461"/>
            <a:ext cx="2285406" cy="1365143"/>
          </a:xfrm>
        </p:spPr>
        <p:txBody>
          <a:bodyPr tIns="91440" rIns="182880" bIns="0" anchor="t">
            <a:normAutofit/>
          </a:bodyPr>
          <a:lstStyle>
            <a:lvl1pPr marL="0" indent="0">
              <a:lnSpc>
                <a:spcPct val="150000"/>
              </a:lnSpc>
              <a:buNone/>
              <a:defRPr sz="1200" b="0">
                <a:solidFill>
                  <a:srgbClr val="758390"/>
                </a:solidFill>
              </a:defRPr>
            </a:lvl1pPr>
          </a:lstStyle>
          <a:p>
            <a:pPr lvl="0"/>
            <a:r>
              <a:rPr lang="en-US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18384322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urne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64DB7-69B8-53E3-6F0E-740819DC00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311E57"/>
                </a:solidFill>
                <a:latin typeface="+mj-lt"/>
                <a:ea typeface="Inter" panose="02000503000000020004" pitchFamily="2" charset="0"/>
              </a:defRPr>
            </a:lvl1pPr>
          </a:lstStyle>
          <a:p>
            <a:r>
              <a:rPr lang="en-US"/>
              <a:t>Headline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E88F966-9D94-B507-2E2E-243ECA20EB14}"/>
              </a:ext>
            </a:extLst>
          </p:cNvPr>
          <p:cNvCxnSpPr>
            <a:cxnSpLocks/>
          </p:cNvCxnSpPr>
          <p:nvPr userDrawn="1"/>
        </p:nvCxnSpPr>
        <p:spPr>
          <a:xfrm>
            <a:off x="609442" y="4800601"/>
            <a:ext cx="10741397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C3D8781-68A5-C35D-0B5C-D7E308F99581}"/>
              </a:ext>
            </a:extLst>
          </p:cNvPr>
          <p:cNvSpPr/>
          <p:nvPr userDrawn="1"/>
        </p:nvSpPr>
        <p:spPr>
          <a:xfrm>
            <a:off x="2353653" y="4716377"/>
            <a:ext cx="184081" cy="18412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6B50534-8912-F488-1B98-299727704534}"/>
              </a:ext>
            </a:extLst>
          </p:cNvPr>
          <p:cNvSpPr/>
          <p:nvPr userDrawn="1"/>
        </p:nvSpPr>
        <p:spPr>
          <a:xfrm>
            <a:off x="6002373" y="4708535"/>
            <a:ext cx="184081" cy="18412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4AC03FD-8700-9897-5E2F-561981623E53}"/>
              </a:ext>
            </a:extLst>
          </p:cNvPr>
          <p:cNvSpPr/>
          <p:nvPr userDrawn="1"/>
        </p:nvSpPr>
        <p:spPr>
          <a:xfrm>
            <a:off x="9668167" y="4707731"/>
            <a:ext cx="184081" cy="18412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8D4B3424-4CD4-F2DD-3DA6-B42B813C9881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1074450" y="2522400"/>
            <a:ext cx="2742486" cy="1976986"/>
          </a:xfrm>
        </p:spPr>
        <p:txBody>
          <a:bodyPr tIns="182880" rIns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rgbClr val="6C7986"/>
                </a:solidFill>
                <a:latin typeface="+mn-lt"/>
                <a:ea typeface="Inter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B863ACD-7E11-BD91-A36E-747BE8A9CFFF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723170" y="2521862"/>
            <a:ext cx="2742486" cy="1976986"/>
          </a:xfrm>
        </p:spPr>
        <p:txBody>
          <a:bodyPr tIns="182880" rIns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rgbClr val="6C7986"/>
                </a:solidFill>
                <a:latin typeface="+mn-lt"/>
                <a:ea typeface="Inter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21D9F772-393D-241D-4D40-55887365D133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8388964" y="2522402"/>
            <a:ext cx="2742486" cy="1976229"/>
          </a:xfrm>
        </p:spPr>
        <p:txBody>
          <a:bodyPr tIns="182880" rIns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rgbClr val="6C7986"/>
                </a:solidFill>
                <a:latin typeface="+mn-lt"/>
                <a:ea typeface="Inter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E59E986-0595-7362-03E4-97BE1FCDFF0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74450" y="5029200"/>
            <a:ext cx="2742486" cy="1143000"/>
          </a:xfrm>
        </p:spPr>
        <p:txBody>
          <a:bodyPr tIns="182880" bIns="0">
            <a:normAutofit/>
          </a:bodyPr>
          <a:lstStyle>
            <a:lvl1pPr marL="0" indent="0" algn="ctr">
              <a:buNone/>
              <a:defRPr sz="1600">
                <a:solidFill>
                  <a:srgbClr val="6C7986"/>
                </a:solidFill>
              </a:defRPr>
            </a:lvl1pPr>
          </a:lstStyle>
          <a:p>
            <a:pPr lvl="0"/>
            <a:r>
              <a:rPr lang="en-US"/>
              <a:t>Phase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B5A23D72-0055-2840-F22D-D5273C36097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23170" y="5029200"/>
            <a:ext cx="2742486" cy="1143000"/>
          </a:xfrm>
        </p:spPr>
        <p:txBody>
          <a:bodyPr tIns="182880" bIns="0">
            <a:normAutofit/>
          </a:bodyPr>
          <a:lstStyle>
            <a:lvl1pPr marL="0" indent="0" algn="ctr">
              <a:buNone/>
              <a:defRPr sz="1600">
                <a:solidFill>
                  <a:srgbClr val="6C7986"/>
                </a:solidFill>
              </a:defRPr>
            </a:lvl1pPr>
          </a:lstStyle>
          <a:p>
            <a:pPr lvl="0"/>
            <a:r>
              <a:rPr lang="en-US"/>
              <a:t>Phase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D58F63C6-FB4E-E918-9446-A059C4D696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8959" y="5029200"/>
            <a:ext cx="2742486" cy="1143000"/>
          </a:xfrm>
        </p:spPr>
        <p:txBody>
          <a:bodyPr tIns="182880" bIns="0">
            <a:normAutofit/>
          </a:bodyPr>
          <a:lstStyle>
            <a:lvl1pPr marL="0" indent="0" algn="ctr">
              <a:buNone/>
              <a:defRPr sz="1600">
                <a:solidFill>
                  <a:srgbClr val="6C7986"/>
                </a:solidFill>
              </a:defRPr>
            </a:lvl1pPr>
          </a:lstStyle>
          <a:p>
            <a:pPr lvl="0"/>
            <a:r>
              <a:rPr lang="en-US"/>
              <a:t>Phase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12EE100B-84F8-2156-A54C-647D387E7D1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74450" y="2057400"/>
            <a:ext cx="2742486" cy="457200"/>
          </a:xfrm>
        </p:spPr>
        <p:txBody>
          <a:bodyPr tIns="0" bIns="0">
            <a:noAutofit/>
          </a:bodyPr>
          <a:lstStyle>
            <a:lvl1pPr marL="0" indent="0"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51" name="Text Placeholder 49">
            <a:extLst>
              <a:ext uri="{FF2B5EF4-FFF2-40B4-BE49-F238E27FC236}">
                <a16:creationId xmlns:a16="http://schemas.microsoft.com/office/drawing/2014/main" id="{B3D3FA32-19C3-B949-8DDF-8D8E39355EE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3170" y="2054871"/>
            <a:ext cx="2742486" cy="457200"/>
          </a:xfrm>
        </p:spPr>
        <p:txBody>
          <a:bodyPr tIns="0" bIns="0">
            <a:noAutofit/>
          </a:bodyPr>
          <a:lstStyle>
            <a:lvl1pPr marL="0" indent="0"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52" name="Text Placeholder 49">
            <a:extLst>
              <a:ext uri="{FF2B5EF4-FFF2-40B4-BE49-F238E27FC236}">
                <a16:creationId xmlns:a16="http://schemas.microsoft.com/office/drawing/2014/main" id="{6228313E-0F48-0B2F-2A72-E24EA4ACD5A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8959" y="2057398"/>
            <a:ext cx="2742486" cy="457200"/>
          </a:xfrm>
        </p:spPr>
        <p:txBody>
          <a:bodyPr tIns="0" bIns="0">
            <a:noAutofit/>
          </a:bodyPr>
          <a:lstStyle>
            <a:lvl1pPr marL="0" indent="0"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id="{4D3D1A39-D058-9C08-AC2A-30F15041A3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334198148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urne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64DB7-69B8-53E3-6F0E-740819DC00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311E57"/>
                </a:solidFill>
                <a:latin typeface="+mj-lt"/>
                <a:ea typeface="Inter" panose="02000503000000020004" pitchFamily="2" charset="0"/>
              </a:defRPr>
            </a:lvl1pPr>
          </a:lstStyle>
          <a:p>
            <a:r>
              <a:rPr lang="en-US"/>
              <a:t>Headline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E88F966-9D94-B507-2E2E-243ECA20EB14}"/>
              </a:ext>
            </a:extLst>
          </p:cNvPr>
          <p:cNvCxnSpPr>
            <a:cxnSpLocks/>
          </p:cNvCxnSpPr>
          <p:nvPr userDrawn="1"/>
        </p:nvCxnSpPr>
        <p:spPr>
          <a:xfrm>
            <a:off x="609442" y="4800601"/>
            <a:ext cx="10741397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C3D8781-68A5-C35D-0B5C-D7E308F99581}"/>
              </a:ext>
            </a:extLst>
          </p:cNvPr>
          <p:cNvSpPr/>
          <p:nvPr userDrawn="1"/>
        </p:nvSpPr>
        <p:spPr>
          <a:xfrm>
            <a:off x="1789606" y="4716377"/>
            <a:ext cx="184081" cy="18412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6B50534-8912-F488-1B98-299727704534}"/>
              </a:ext>
            </a:extLst>
          </p:cNvPr>
          <p:cNvSpPr/>
          <p:nvPr userDrawn="1"/>
        </p:nvSpPr>
        <p:spPr>
          <a:xfrm>
            <a:off x="4526002" y="4708535"/>
            <a:ext cx="184081" cy="18412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4AC03FD-8700-9897-5E2F-561981623E53}"/>
              </a:ext>
            </a:extLst>
          </p:cNvPr>
          <p:cNvSpPr/>
          <p:nvPr userDrawn="1"/>
        </p:nvSpPr>
        <p:spPr>
          <a:xfrm>
            <a:off x="7268769" y="4707731"/>
            <a:ext cx="184081" cy="18412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9D00326-0BB5-1A5F-E5B0-1D20FD3C83AF}"/>
              </a:ext>
            </a:extLst>
          </p:cNvPr>
          <p:cNvSpPr/>
          <p:nvPr userDrawn="1"/>
        </p:nvSpPr>
        <p:spPr>
          <a:xfrm>
            <a:off x="10011537" y="4716376"/>
            <a:ext cx="184081" cy="18412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8D4B3424-4CD4-F2DD-3DA6-B42B813C9881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609437" y="2522400"/>
            <a:ext cx="2513945" cy="1976986"/>
          </a:xfrm>
        </p:spPr>
        <p:txBody>
          <a:bodyPr tIns="182880" r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400">
                <a:solidFill>
                  <a:srgbClr val="6C7986"/>
                </a:solidFill>
                <a:latin typeface="+mn-lt"/>
                <a:ea typeface="Inter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E59E986-0595-7362-03E4-97BE1FCDFF0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673" y="5029200"/>
            <a:ext cx="2513945" cy="1143000"/>
          </a:xfrm>
        </p:spPr>
        <p:txBody>
          <a:bodyPr tIns="182880" bIns="0">
            <a:normAutofit/>
          </a:bodyPr>
          <a:lstStyle>
            <a:lvl1pPr marL="0" indent="0" algn="ctr">
              <a:buNone/>
              <a:defRPr sz="1600">
                <a:solidFill>
                  <a:srgbClr val="6C7986"/>
                </a:solidFill>
              </a:defRPr>
            </a:lvl1pPr>
          </a:lstStyle>
          <a:p>
            <a:pPr lvl="0"/>
            <a:r>
              <a:rPr lang="en-US"/>
              <a:t>Phase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B5A23D72-0055-2840-F22D-D5273C36097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361069" y="5029200"/>
            <a:ext cx="2513945" cy="1143000"/>
          </a:xfrm>
        </p:spPr>
        <p:txBody>
          <a:bodyPr tIns="182880" bIns="0">
            <a:normAutofit/>
          </a:bodyPr>
          <a:lstStyle>
            <a:lvl1pPr marL="0" indent="0" algn="ctr">
              <a:buNone/>
              <a:defRPr sz="1600">
                <a:solidFill>
                  <a:srgbClr val="6C7986"/>
                </a:solidFill>
              </a:defRPr>
            </a:lvl1pPr>
          </a:lstStyle>
          <a:p>
            <a:pPr lvl="0"/>
            <a:r>
              <a:rPr lang="en-US"/>
              <a:t>Phase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D58F63C6-FB4E-E918-9446-A059C4D696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3836" y="5029200"/>
            <a:ext cx="2513945" cy="1143000"/>
          </a:xfrm>
        </p:spPr>
        <p:txBody>
          <a:bodyPr tIns="182880" bIns="0">
            <a:normAutofit/>
          </a:bodyPr>
          <a:lstStyle>
            <a:lvl1pPr marL="0" indent="0" algn="ctr">
              <a:buNone/>
              <a:defRPr sz="1600">
                <a:solidFill>
                  <a:srgbClr val="6C7986"/>
                </a:solidFill>
              </a:defRPr>
            </a:lvl1pPr>
          </a:lstStyle>
          <a:p>
            <a:pPr lvl="0"/>
            <a:r>
              <a:rPr lang="en-US"/>
              <a:t>Phase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C701C9FB-903C-6BEC-4E35-4F157EA6EBE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46604" y="5029200"/>
            <a:ext cx="2513945" cy="1143000"/>
          </a:xfrm>
        </p:spPr>
        <p:txBody>
          <a:bodyPr tIns="182880" bIns="0">
            <a:normAutofit/>
          </a:bodyPr>
          <a:lstStyle>
            <a:lvl1pPr marL="0" indent="0" algn="ctr">
              <a:buNone/>
              <a:defRPr sz="1600">
                <a:solidFill>
                  <a:srgbClr val="6C7986"/>
                </a:solidFill>
              </a:defRPr>
            </a:lvl1pPr>
          </a:lstStyle>
          <a:p>
            <a:pPr lvl="0"/>
            <a:r>
              <a:rPr lang="en-US"/>
              <a:t>Phase</a:t>
            </a:r>
          </a:p>
        </p:txBody>
      </p:sp>
      <p:sp>
        <p:nvSpPr>
          <p:cNvPr id="4" name="Text Placeholder 49">
            <a:extLst>
              <a:ext uri="{FF2B5EF4-FFF2-40B4-BE49-F238E27FC236}">
                <a16:creationId xmlns:a16="http://schemas.microsoft.com/office/drawing/2014/main" id="{FE432563-387E-4F8E-01EA-0EDEFCC40A6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4673" y="2057400"/>
            <a:ext cx="2513945" cy="457200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" name="Text Placeholder 49">
            <a:extLst>
              <a:ext uri="{FF2B5EF4-FFF2-40B4-BE49-F238E27FC236}">
                <a16:creationId xmlns:a16="http://schemas.microsoft.com/office/drawing/2014/main" id="{7D3C7461-772F-5569-387B-903B8E96DE7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61069" y="2054871"/>
            <a:ext cx="2513945" cy="457200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" name="Text Placeholder 49">
            <a:extLst>
              <a:ext uri="{FF2B5EF4-FFF2-40B4-BE49-F238E27FC236}">
                <a16:creationId xmlns:a16="http://schemas.microsoft.com/office/drawing/2014/main" id="{CCDCF1F2-FF2B-AA1A-0163-23430DE93B8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03836" y="2057398"/>
            <a:ext cx="2513945" cy="457200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" name="Text Placeholder 49">
            <a:extLst>
              <a:ext uri="{FF2B5EF4-FFF2-40B4-BE49-F238E27FC236}">
                <a16:creationId xmlns:a16="http://schemas.microsoft.com/office/drawing/2014/main" id="{43C5DEEE-0137-F745-F55B-A46C800EF47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840231" y="2054871"/>
            <a:ext cx="2513945" cy="457200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B301D836-04FE-EB49-BE3A-E25952F2F57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B51FA94-F2B5-7FEF-6EB4-222BEED97231}"/>
              </a:ext>
            </a:extLst>
          </p:cNvPr>
          <p:cNvSpPr>
            <a:spLocks noGrp="1"/>
          </p:cNvSpPr>
          <p:nvPr>
            <p:ph sz="half" idx="35" hasCustomPrompt="1"/>
          </p:nvPr>
        </p:nvSpPr>
        <p:spPr>
          <a:xfrm>
            <a:off x="3351927" y="2514600"/>
            <a:ext cx="2513945" cy="1976986"/>
          </a:xfrm>
        </p:spPr>
        <p:txBody>
          <a:bodyPr tIns="182880" r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400">
                <a:solidFill>
                  <a:srgbClr val="6C7986"/>
                </a:solidFill>
                <a:latin typeface="+mn-lt"/>
                <a:ea typeface="Inter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5C6491F-95E3-23D5-C7F0-2EA603FAEE6D}"/>
              </a:ext>
            </a:extLst>
          </p:cNvPr>
          <p:cNvSpPr>
            <a:spLocks noGrp="1"/>
          </p:cNvSpPr>
          <p:nvPr>
            <p:ph sz="half" idx="36" hasCustomPrompt="1"/>
          </p:nvPr>
        </p:nvSpPr>
        <p:spPr>
          <a:xfrm>
            <a:off x="6103836" y="2522400"/>
            <a:ext cx="2513945" cy="1976986"/>
          </a:xfrm>
        </p:spPr>
        <p:txBody>
          <a:bodyPr tIns="182880" r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400">
                <a:solidFill>
                  <a:srgbClr val="6C7986"/>
                </a:solidFill>
                <a:latin typeface="+mn-lt"/>
                <a:ea typeface="Inter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FE39998-4EB1-76C9-7121-0F55824955A5}"/>
              </a:ext>
            </a:extLst>
          </p:cNvPr>
          <p:cNvSpPr>
            <a:spLocks noGrp="1"/>
          </p:cNvSpPr>
          <p:nvPr>
            <p:ph sz="half" idx="37" hasCustomPrompt="1"/>
          </p:nvPr>
        </p:nvSpPr>
        <p:spPr>
          <a:xfrm>
            <a:off x="8836893" y="2528953"/>
            <a:ext cx="2513945" cy="1976986"/>
          </a:xfrm>
        </p:spPr>
        <p:txBody>
          <a:bodyPr tIns="182880" r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400">
                <a:solidFill>
                  <a:srgbClr val="6C7986"/>
                </a:solidFill>
                <a:latin typeface="+mn-lt"/>
                <a:ea typeface="Inter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54777307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urne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64DB7-69B8-53E3-6F0E-740819DC00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311E57"/>
                </a:solidFill>
                <a:latin typeface="+mj-lt"/>
                <a:ea typeface="Inter" panose="02000503000000020004" pitchFamily="2" charset="0"/>
              </a:defRPr>
            </a:lvl1pPr>
          </a:lstStyle>
          <a:p>
            <a:r>
              <a:rPr lang="en-US"/>
              <a:t>Headline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E88F966-9D94-B507-2E2E-243ECA20EB14}"/>
              </a:ext>
            </a:extLst>
          </p:cNvPr>
          <p:cNvCxnSpPr>
            <a:cxnSpLocks/>
          </p:cNvCxnSpPr>
          <p:nvPr userDrawn="1"/>
        </p:nvCxnSpPr>
        <p:spPr>
          <a:xfrm>
            <a:off x="609441" y="4800602"/>
            <a:ext cx="10969943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C3D8781-68A5-C35D-0B5C-D7E308F99581}"/>
              </a:ext>
            </a:extLst>
          </p:cNvPr>
          <p:cNvSpPr/>
          <p:nvPr userDrawn="1"/>
        </p:nvSpPr>
        <p:spPr>
          <a:xfrm>
            <a:off x="1446796" y="4716378"/>
            <a:ext cx="184081" cy="18412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6B50534-8912-F488-1B98-299727704534}"/>
              </a:ext>
            </a:extLst>
          </p:cNvPr>
          <p:cNvSpPr/>
          <p:nvPr userDrawn="1"/>
        </p:nvSpPr>
        <p:spPr>
          <a:xfrm>
            <a:off x="3724246" y="4708536"/>
            <a:ext cx="184081" cy="18412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4AC03FD-8700-9897-5E2F-561981623E53}"/>
              </a:ext>
            </a:extLst>
          </p:cNvPr>
          <p:cNvSpPr/>
          <p:nvPr userDrawn="1"/>
        </p:nvSpPr>
        <p:spPr>
          <a:xfrm>
            <a:off x="6017893" y="4707731"/>
            <a:ext cx="184081" cy="18412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9D00326-0BB5-1A5F-E5B0-1D20FD3C83AF}"/>
              </a:ext>
            </a:extLst>
          </p:cNvPr>
          <p:cNvSpPr/>
          <p:nvPr userDrawn="1"/>
        </p:nvSpPr>
        <p:spPr>
          <a:xfrm>
            <a:off x="8293873" y="4716377"/>
            <a:ext cx="184081" cy="18412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8D4B3424-4CD4-F2DD-3DA6-B42B813C9881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609437" y="2522456"/>
            <a:ext cx="1828324" cy="1976986"/>
          </a:xfrm>
        </p:spPr>
        <p:txBody>
          <a:bodyPr tIns="182880" rIns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rgbClr val="6C7986"/>
                </a:solidFill>
                <a:latin typeface="+mn-lt"/>
                <a:ea typeface="Inter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BCBE279-6146-F8C0-489E-33FB47C7A3DA}"/>
              </a:ext>
            </a:extLst>
          </p:cNvPr>
          <p:cNvSpPr/>
          <p:nvPr userDrawn="1"/>
        </p:nvSpPr>
        <p:spPr>
          <a:xfrm>
            <a:off x="10576813" y="4716376"/>
            <a:ext cx="184081" cy="18412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11D6D17-822B-2D8F-C83E-DA82FA11BEF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673" y="4982885"/>
            <a:ext cx="1828324" cy="1188720"/>
          </a:xfrm>
        </p:spPr>
        <p:txBody>
          <a:bodyPr tIns="91440" bIns="0">
            <a:normAutofit/>
          </a:bodyPr>
          <a:lstStyle>
            <a:lvl1pPr marL="0" indent="0" algn="ctr">
              <a:buNone/>
              <a:defRPr sz="1600">
                <a:solidFill>
                  <a:srgbClr val="6C7986"/>
                </a:solidFill>
              </a:defRPr>
            </a:lvl1pPr>
          </a:lstStyle>
          <a:p>
            <a:pPr lvl="0"/>
            <a:r>
              <a:rPr lang="en-US"/>
              <a:t>Phase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FCF4AD1A-6948-3DD9-B27C-ADB321C65C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02124" y="4982885"/>
            <a:ext cx="1828324" cy="1188720"/>
          </a:xfrm>
        </p:spPr>
        <p:txBody>
          <a:bodyPr tIns="91440" bIns="0">
            <a:normAutofit/>
          </a:bodyPr>
          <a:lstStyle>
            <a:lvl1pPr marL="0" indent="0" algn="ctr">
              <a:buNone/>
              <a:defRPr sz="1600">
                <a:solidFill>
                  <a:srgbClr val="6C7986"/>
                </a:solidFill>
              </a:defRPr>
            </a:lvl1pPr>
          </a:lstStyle>
          <a:p>
            <a:pPr lvl="0"/>
            <a:r>
              <a:rPr lang="en-US"/>
              <a:t>Phase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5C1F01C7-6711-D98D-657C-86FFD32DCEE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95770" y="4982885"/>
            <a:ext cx="1828324" cy="1188720"/>
          </a:xfrm>
        </p:spPr>
        <p:txBody>
          <a:bodyPr tIns="91440" bIns="0">
            <a:normAutofit/>
          </a:bodyPr>
          <a:lstStyle>
            <a:lvl1pPr marL="0" indent="0" algn="ctr">
              <a:buNone/>
              <a:defRPr sz="1600">
                <a:solidFill>
                  <a:srgbClr val="6C7986"/>
                </a:solidFill>
              </a:defRPr>
            </a:lvl1pPr>
          </a:lstStyle>
          <a:p>
            <a:pPr lvl="0"/>
            <a:r>
              <a:rPr lang="en-US"/>
              <a:t>Phase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19F6795-7145-01CE-B99B-FBDA21C3F22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71751" y="4982885"/>
            <a:ext cx="1828324" cy="1188720"/>
          </a:xfrm>
        </p:spPr>
        <p:txBody>
          <a:bodyPr tIns="91440" bIns="0">
            <a:normAutofit/>
          </a:bodyPr>
          <a:lstStyle>
            <a:lvl1pPr marL="0" indent="0" algn="ctr">
              <a:buNone/>
              <a:defRPr sz="1600">
                <a:solidFill>
                  <a:srgbClr val="6C7986"/>
                </a:solidFill>
              </a:defRPr>
            </a:lvl1pPr>
          </a:lstStyle>
          <a:p>
            <a:pPr lvl="0"/>
            <a:r>
              <a:rPr lang="en-US"/>
              <a:t>Phase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22D98CE-482A-0590-5314-A940C7489A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754691" y="4982885"/>
            <a:ext cx="1828324" cy="1188720"/>
          </a:xfrm>
        </p:spPr>
        <p:txBody>
          <a:bodyPr tIns="91440" bIns="0">
            <a:normAutofit/>
          </a:bodyPr>
          <a:lstStyle>
            <a:lvl1pPr marL="0" indent="0" algn="ctr">
              <a:buNone/>
              <a:defRPr sz="1600">
                <a:solidFill>
                  <a:srgbClr val="6C7986"/>
                </a:solidFill>
              </a:defRPr>
            </a:lvl1pPr>
          </a:lstStyle>
          <a:p>
            <a:pPr lvl="0"/>
            <a:r>
              <a:rPr lang="en-US"/>
              <a:t>Phase</a:t>
            </a:r>
          </a:p>
        </p:txBody>
      </p:sp>
      <p:sp>
        <p:nvSpPr>
          <p:cNvPr id="21" name="Text Placeholder 49">
            <a:extLst>
              <a:ext uri="{FF2B5EF4-FFF2-40B4-BE49-F238E27FC236}">
                <a16:creationId xmlns:a16="http://schemas.microsoft.com/office/drawing/2014/main" id="{D47C7531-B707-12B3-3B5F-80FDD536A44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4673" y="2057400"/>
            <a:ext cx="1813092" cy="457200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6" name="Text Placeholder 49">
            <a:extLst>
              <a:ext uri="{FF2B5EF4-FFF2-40B4-BE49-F238E27FC236}">
                <a16:creationId xmlns:a16="http://schemas.microsoft.com/office/drawing/2014/main" id="{E75051A1-C28C-B9FF-D1FE-6323860F181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908214" y="2054871"/>
            <a:ext cx="1813092" cy="457200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1" name="Text Placeholder 49">
            <a:extLst>
              <a:ext uri="{FF2B5EF4-FFF2-40B4-BE49-F238E27FC236}">
                <a16:creationId xmlns:a16="http://schemas.microsoft.com/office/drawing/2014/main" id="{6F9BF235-3745-9281-163A-0D2A1C80D68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80250" y="2057398"/>
            <a:ext cx="1813092" cy="457200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3" name="Text Placeholder 49">
            <a:extLst>
              <a:ext uri="{FF2B5EF4-FFF2-40B4-BE49-F238E27FC236}">
                <a16:creationId xmlns:a16="http://schemas.microsoft.com/office/drawing/2014/main" id="{533E46F0-5CAA-BF8D-19FF-D2AA50FF194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467519" y="2054871"/>
            <a:ext cx="1813092" cy="457200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5" name="Text Placeholder 49">
            <a:extLst>
              <a:ext uri="{FF2B5EF4-FFF2-40B4-BE49-F238E27FC236}">
                <a16:creationId xmlns:a16="http://schemas.microsoft.com/office/drawing/2014/main" id="{E8E8A702-D08A-314C-58E4-65FD6073CCF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58676" y="2054466"/>
            <a:ext cx="1813092" cy="457200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buNone/>
              <a:defRPr sz="1999" b="1">
                <a:solidFill>
                  <a:srgbClr val="311E57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id="{8CBC449B-49F0-F029-76DF-DD1637E8FE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0"/>
            <a:ext cx="4570809" cy="685800"/>
          </a:xfrm>
        </p:spPr>
        <p:txBody>
          <a:bodyPr anchor="ctr">
            <a:noAutofit/>
          </a:bodyPr>
          <a:lstStyle>
            <a:lvl1pPr marL="0" indent="0">
              <a:buNone/>
              <a:defRPr sz="1799" b="1">
                <a:solidFill>
                  <a:schemeClr val="accent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0CAA698-AD4D-3BFD-1BA9-302769D441EE}"/>
              </a:ext>
            </a:extLst>
          </p:cNvPr>
          <p:cNvSpPr>
            <a:spLocks noGrp="1"/>
          </p:cNvSpPr>
          <p:nvPr>
            <p:ph sz="half" idx="37" hasCustomPrompt="1"/>
          </p:nvPr>
        </p:nvSpPr>
        <p:spPr>
          <a:xfrm>
            <a:off x="2902001" y="2514600"/>
            <a:ext cx="1828324" cy="1976986"/>
          </a:xfrm>
        </p:spPr>
        <p:txBody>
          <a:bodyPr tIns="182880" rIns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rgbClr val="6C7986"/>
                </a:solidFill>
                <a:latin typeface="+mn-lt"/>
                <a:ea typeface="Inter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CE1036-EF86-858B-79E2-781EB050E663}"/>
              </a:ext>
            </a:extLst>
          </p:cNvPr>
          <p:cNvSpPr>
            <a:spLocks noGrp="1"/>
          </p:cNvSpPr>
          <p:nvPr>
            <p:ph sz="half" idx="38" hasCustomPrompt="1"/>
          </p:nvPr>
        </p:nvSpPr>
        <p:spPr>
          <a:xfrm>
            <a:off x="5170314" y="2528586"/>
            <a:ext cx="1828324" cy="1976986"/>
          </a:xfrm>
        </p:spPr>
        <p:txBody>
          <a:bodyPr tIns="182880" rIns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rgbClr val="6C7986"/>
                </a:solidFill>
                <a:latin typeface="+mn-lt"/>
                <a:ea typeface="Inter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C863667-3257-728E-DC1D-F6CE39EAB181}"/>
              </a:ext>
            </a:extLst>
          </p:cNvPr>
          <p:cNvSpPr>
            <a:spLocks noGrp="1"/>
          </p:cNvSpPr>
          <p:nvPr>
            <p:ph sz="half" idx="39" hasCustomPrompt="1"/>
          </p:nvPr>
        </p:nvSpPr>
        <p:spPr>
          <a:xfrm>
            <a:off x="7452938" y="2511666"/>
            <a:ext cx="1828324" cy="1976986"/>
          </a:xfrm>
        </p:spPr>
        <p:txBody>
          <a:bodyPr tIns="182880" rIns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rgbClr val="6C7986"/>
                </a:solidFill>
                <a:latin typeface="+mn-lt"/>
                <a:ea typeface="Inter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42A3A96-79D5-2EB5-99AF-5ECC51B321D5}"/>
              </a:ext>
            </a:extLst>
          </p:cNvPr>
          <p:cNvSpPr>
            <a:spLocks noGrp="1"/>
          </p:cNvSpPr>
          <p:nvPr>
            <p:ph sz="half" idx="40" hasCustomPrompt="1"/>
          </p:nvPr>
        </p:nvSpPr>
        <p:spPr>
          <a:xfrm>
            <a:off x="9743444" y="2525442"/>
            <a:ext cx="1828324" cy="1976986"/>
          </a:xfrm>
        </p:spPr>
        <p:txBody>
          <a:bodyPr tIns="182880" rIns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rgbClr val="6C7986"/>
                </a:solidFill>
                <a:latin typeface="+mn-lt"/>
                <a:ea typeface="Inter" panose="02000503000000020004" pitchFamily="2" charset="0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89506726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ble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89D0656-72DA-2C3E-506E-46EB617BFE9E}"/>
              </a:ext>
            </a:extLst>
          </p:cNvPr>
          <p:cNvSpPr>
            <a:spLocks noGrp="1"/>
          </p:cNvSpPr>
          <p:nvPr>
            <p:ph type="pic" idx="31" hasCustomPrompt="1"/>
          </p:nvPr>
        </p:nvSpPr>
        <p:spPr>
          <a:xfrm>
            <a:off x="6094412" y="1"/>
            <a:ext cx="6094413" cy="6857999"/>
          </a:xfrm>
          <a:solidFill>
            <a:schemeClr val="tx1"/>
          </a:solidFill>
        </p:spPr>
        <p:txBody>
          <a:bodyPr lIns="457200" tIns="457200" rIns="457200" bIns="457200" anchor="t"/>
          <a:lstStyle>
            <a:lvl1pPr marL="0" indent="0" algn="ctr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Use gray scale images to show the problem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80BE02-1946-809E-8FCD-A212EAAAA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5027890" cy="5486400"/>
          </a:xfrm>
          <a:prstGeom prst="rect">
            <a:avLst/>
          </a:prstGeom>
        </p:spPr>
        <p:txBody>
          <a:bodyPr wrap="square" tIns="0" bIns="0" anchor="ctr">
            <a:noAutofit/>
          </a:bodyPr>
          <a:lstStyle>
            <a:lvl1pPr>
              <a:lnSpc>
                <a:spcPct val="100000"/>
              </a:lnSpc>
              <a:defRPr sz="3199">
                <a:solidFill>
                  <a:srgbClr val="311E57"/>
                </a:solidFill>
              </a:defRPr>
            </a:lvl1pPr>
          </a:lstStyle>
          <a:p>
            <a:r>
              <a:rPr lang="en-US"/>
              <a:t>Define the problem</a:t>
            </a:r>
          </a:p>
        </p:txBody>
      </p:sp>
    </p:spTree>
    <p:extLst>
      <p:ext uri="{BB962C8B-B14F-4D97-AF65-F5344CB8AC3E}">
        <p14:creationId xmlns:p14="http://schemas.microsoft.com/office/powerpoint/2010/main" val="35929244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ble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F34991-B363-D1F8-0155-72D814D04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1828800"/>
            <a:ext cx="4113728" cy="2514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0DC290-4B1C-5400-5D4E-B12A64D97A8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88825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  <a:gd name="connsiteX4" fmla="*/ 0 w 12192000"/>
              <a:gd name="connsiteY4" fmla="*/ 4571999 h 6857999"/>
              <a:gd name="connsiteX5" fmla="*/ 5181600 w 12192000"/>
              <a:gd name="connsiteY5" fmla="*/ 4571999 h 6857999"/>
              <a:gd name="connsiteX6" fmla="*/ 5181600 w 12192000"/>
              <a:gd name="connsiteY6" fmla="*/ 1600199 h 6857999"/>
              <a:gd name="connsiteX7" fmla="*/ 0 w 12192000"/>
              <a:gd name="connsiteY7" fmla="*/ 16001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lnTo>
                  <a:pt x="0" y="4571999"/>
                </a:lnTo>
                <a:lnTo>
                  <a:pt x="5181600" y="4571999"/>
                </a:lnTo>
                <a:lnTo>
                  <a:pt x="5181600" y="1600199"/>
                </a:lnTo>
                <a:lnTo>
                  <a:pt x="0" y="1600199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22853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Use gray scale images to show the problem</a:t>
            </a:r>
          </a:p>
        </p:txBody>
      </p:sp>
    </p:spTree>
    <p:extLst>
      <p:ext uri="{BB962C8B-B14F-4D97-AF65-F5344CB8AC3E}">
        <p14:creationId xmlns:p14="http://schemas.microsoft.com/office/powerpoint/2010/main" val="42328741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ble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2476E46B-718B-E6C4-8B76-A142D1F5592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2514600"/>
            <a:ext cx="4113728" cy="3657600"/>
          </a:xfrm>
        </p:spPr>
        <p:txBody>
          <a:bodyPr tIns="182880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482F22-4DD0-02A5-70BC-118BF1C4963C}"/>
              </a:ext>
            </a:extLst>
          </p:cNvPr>
          <p:cNvSpPr>
            <a:spLocks noGrp="1"/>
          </p:cNvSpPr>
          <p:nvPr>
            <p:ph type="pic" idx="31" hasCustomPrompt="1"/>
          </p:nvPr>
        </p:nvSpPr>
        <p:spPr>
          <a:xfrm>
            <a:off x="5173624" y="1"/>
            <a:ext cx="7015202" cy="6857999"/>
          </a:xfrm>
          <a:solidFill>
            <a:schemeClr val="tx1"/>
          </a:solidFill>
        </p:spPr>
        <p:txBody>
          <a:bodyPr lIns="457200" tIns="457200" rIns="457200" bIns="457200" anchor="t"/>
          <a:lstStyle>
            <a:lvl1pPr marL="0" indent="0" algn="ctr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Use gray scale images to show the problem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6AA983-CD04-E16D-307E-4E6E3AC2C9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4113728" cy="1828800"/>
          </a:xfrm>
          <a:prstGeom prst="rect">
            <a:avLst/>
          </a:prstGeom>
        </p:spPr>
        <p:txBody>
          <a:bodyPr wrap="square" tIns="0" bIns="0" anchor="ctr">
            <a:noAutofit/>
          </a:bodyPr>
          <a:lstStyle>
            <a:lvl1pPr>
              <a:lnSpc>
                <a:spcPct val="100000"/>
              </a:lnSpc>
              <a:defRPr sz="3199">
                <a:solidFill>
                  <a:srgbClr val="311E57"/>
                </a:solidFill>
              </a:defRPr>
            </a:lvl1pPr>
          </a:lstStyle>
          <a:p>
            <a:r>
              <a:rPr lang="en-US"/>
              <a:t>Define the problem</a:t>
            </a:r>
          </a:p>
        </p:txBody>
      </p:sp>
    </p:spTree>
    <p:extLst>
      <p:ext uri="{BB962C8B-B14F-4D97-AF65-F5344CB8AC3E}">
        <p14:creationId xmlns:p14="http://schemas.microsoft.com/office/powerpoint/2010/main" val="11664484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1A53C9E-D002-4B60-EFA5-7CFF0B2DA17F}"/>
              </a:ext>
            </a:extLst>
          </p:cNvPr>
          <p:cNvSpPr/>
          <p:nvPr userDrawn="1"/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4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02DBB9-7ECB-6301-753D-6B384C0ED4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4989800" cy="2743200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>
              <a:defRPr sz="3199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55D0DE3-AEC6-30BD-F148-6D0C1E2CEFE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4412" y="0"/>
            <a:ext cx="6094412" cy="6858000"/>
          </a:xfrm>
        </p:spPr>
        <p:txBody>
          <a:bodyPr wrap="square" lIns="457200" tIns="731520" rIns="457200" bIns="731520">
            <a:normAutofit/>
          </a:bodyPr>
          <a:lstStyle>
            <a:lvl1pPr marL="0" indent="0">
              <a:buNone/>
              <a:defRPr sz="2399">
                <a:solidFill>
                  <a:srgbClr val="758390"/>
                </a:solidFill>
              </a:defRPr>
            </a:lvl1pPr>
            <a:lvl2pPr marL="457063" indent="0">
              <a:buNone/>
              <a:defRPr sz="1999"/>
            </a:lvl2pPr>
            <a:lvl3pPr marL="914126" indent="0">
              <a:buNone/>
              <a:defRPr sz="1799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Next steps or picture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62EAA2A-CD2E-827E-8B1D-2AA9A9BA784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3429000"/>
            <a:ext cx="4989800" cy="1828800"/>
          </a:xfrm>
        </p:spPr>
        <p:txBody>
          <a:bodyPr wrap="square" tIns="91440"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FA4969BD-F6A3-B3FF-14F4-B18654B1D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685800"/>
            <a:ext cx="4989800" cy="457200"/>
          </a:xfrm>
        </p:spPr>
        <p:txBody>
          <a:bodyPr wrap="square" tIns="0" b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799" b="1">
                <a:solidFill>
                  <a:schemeClr val="bg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Message</a:t>
            </a:r>
          </a:p>
        </p:txBody>
      </p:sp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1CB2B22-644D-9AC6-DE13-1EC3C31826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240" y="5446441"/>
            <a:ext cx="1966907" cy="5551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22E302-2C28-E8DD-140F-9821E64374EB}"/>
              </a:ext>
            </a:extLst>
          </p:cNvPr>
          <p:cNvSpPr txBox="1"/>
          <p:nvPr userDrawn="1"/>
        </p:nvSpPr>
        <p:spPr>
          <a:xfrm>
            <a:off x="609441" y="5925980"/>
            <a:ext cx="2285405" cy="24622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r>
              <a:rPr lang="en-US" sz="1300" b="1">
                <a:solidFill>
                  <a:schemeClr val="bg1"/>
                </a:solidFill>
                <a:latin typeface="+mj-lt"/>
              </a:rPr>
              <a:t>Go Beyond Workflows™️</a:t>
            </a:r>
          </a:p>
        </p:txBody>
      </p:sp>
    </p:spTree>
    <p:extLst>
      <p:ext uri="{BB962C8B-B14F-4D97-AF65-F5344CB8AC3E}">
        <p14:creationId xmlns:p14="http://schemas.microsoft.com/office/powerpoint/2010/main" val="282448127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Next Step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1A53C9E-D002-4B60-EFA5-7CFF0B2DA17F}"/>
              </a:ext>
            </a:extLst>
          </p:cNvPr>
          <p:cNvSpPr/>
          <p:nvPr userDrawn="1"/>
        </p:nvSpPr>
        <p:spPr>
          <a:xfrm>
            <a:off x="0" y="0"/>
            <a:ext cx="701333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4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02DBB9-7ECB-6301-753D-6B384C0ED4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1143000"/>
            <a:ext cx="5942052" cy="2286000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>
              <a:defRPr sz="3199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55D0DE3-AEC6-30BD-F148-6D0C1E2CEFE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465656" y="685800"/>
            <a:ext cx="4113728" cy="5486401"/>
          </a:xfrm>
        </p:spPr>
        <p:txBody>
          <a:bodyPr wrap="square" anchor="ctr">
            <a:normAutofit/>
          </a:bodyPr>
          <a:lstStyle>
            <a:lvl1pPr marL="0" indent="0" algn="ctr">
              <a:buNone/>
              <a:defRPr sz="2399">
                <a:solidFill>
                  <a:srgbClr val="758390"/>
                </a:solidFill>
              </a:defRPr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Next step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D6414E-0FC1-4665-DDD9-A85C0D3F0C59}"/>
              </a:ext>
            </a:extLst>
          </p:cNvPr>
          <p:cNvSpPr txBox="1"/>
          <p:nvPr userDrawn="1"/>
        </p:nvSpPr>
        <p:spPr>
          <a:xfrm>
            <a:off x="609442" y="685800"/>
            <a:ext cx="5547708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600" b="1" i="0">
                <a:solidFill>
                  <a:schemeClr val="bg1"/>
                </a:solidFill>
                <a:latin typeface="+mj-lt"/>
                <a:ea typeface="Inter" panose="02000503000000020004" pitchFamily="2" charset="0"/>
              </a:rPr>
              <a:t>Next Steps</a:t>
            </a: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5BC52B8-E3C1-21C4-019B-66891A671B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240" y="5446441"/>
            <a:ext cx="1966907" cy="5551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B51127-3E7B-A620-0F19-6F967143E31E}"/>
              </a:ext>
            </a:extLst>
          </p:cNvPr>
          <p:cNvSpPr txBox="1"/>
          <p:nvPr userDrawn="1"/>
        </p:nvSpPr>
        <p:spPr>
          <a:xfrm>
            <a:off x="609441" y="5925980"/>
            <a:ext cx="2285405" cy="24622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r>
              <a:rPr lang="en-US" sz="1300" b="1">
                <a:solidFill>
                  <a:schemeClr val="bg1"/>
                </a:solidFill>
                <a:latin typeface="+mj-lt"/>
              </a:rPr>
              <a:t>Go Beyond Workflows™️</a:t>
            </a:r>
          </a:p>
        </p:txBody>
      </p:sp>
    </p:spTree>
    <p:extLst>
      <p:ext uri="{BB962C8B-B14F-4D97-AF65-F5344CB8AC3E}">
        <p14:creationId xmlns:p14="http://schemas.microsoft.com/office/powerpoint/2010/main" val="363296223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Connect with U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1A53C9E-D002-4B60-EFA5-7CFF0B2DA17F}"/>
              </a:ext>
            </a:extLst>
          </p:cNvPr>
          <p:cNvSpPr/>
          <p:nvPr userDrawn="1"/>
        </p:nvSpPr>
        <p:spPr>
          <a:xfrm>
            <a:off x="0" y="0"/>
            <a:ext cx="700857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4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02DBB9-7ECB-6301-753D-6B384C0ED4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685800"/>
            <a:ext cx="4989800" cy="2743200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>
              <a:defRPr sz="3199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62EAA2A-CD2E-827E-8B1D-2AA9A9BA784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441" y="3429000"/>
            <a:ext cx="4989800" cy="1828800"/>
          </a:xfrm>
        </p:spPr>
        <p:txBody>
          <a:bodyPr wrap="square" tIns="91440"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FA4969BD-F6A3-B3FF-14F4-B18654B1D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685800"/>
            <a:ext cx="4989800" cy="457200"/>
          </a:xfrm>
        </p:spPr>
        <p:txBody>
          <a:bodyPr wrap="square" tIns="0" b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799" b="1">
                <a:solidFill>
                  <a:schemeClr val="bg1"/>
                </a:solidFill>
                <a:latin typeface="+mj-lt"/>
              </a:defRPr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/>
              <a:t>Message</a:t>
            </a:r>
          </a:p>
        </p:txBody>
      </p:sp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1CB2B22-644D-9AC6-DE13-1EC3C31826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240" y="5446441"/>
            <a:ext cx="1966907" cy="5551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22E302-2C28-E8DD-140F-9821E64374EB}"/>
              </a:ext>
            </a:extLst>
          </p:cNvPr>
          <p:cNvSpPr txBox="1"/>
          <p:nvPr userDrawn="1"/>
        </p:nvSpPr>
        <p:spPr>
          <a:xfrm>
            <a:off x="609441" y="5925980"/>
            <a:ext cx="2285405" cy="24622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r>
              <a:rPr lang="en-US" sz="1300" b="1">
                <a:solidFill>
                  <a:schemeClr val="bg1"/>
                </a:solidFill>
                <a:latin typeface="+mj-lt"/>
              </a:rPr>
              <a:t>Go Beyond Workflows™️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E45EAEF8-33DF-4EEA-99BD-141EEE183314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7465656" y="4800600"/>
            <a:ext cx="4113728" cy="457200"/>
          </a:xfrm>
        </p:spPr>
        <p:txBody>
          <a:bodyPr wrap="square" tIns="0" anchor="ctr"/>
          <a:lstStyle>
            <a:lvl1pPr marL="0" indent="0" algn="ctr">
              <a:lnSpc>
                <a:spcPct val="150000"/>
              </a:lnSpc>
              <a:buNone/>
              <a:defRPr sz="1600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4184D200-7686-F42E-59B5-EF77FFB069F3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008575" y="0"/>
            <a:ext cx="5165663" cy="4572000"/>
          </a:xfrm>
          <a:solidFill>
            <a:schemeClr val="tx1"/>
          </a:solidFill>
        </p:spPr>
        <p:txBody>
          <a:bodyPr anchor="t"/>
          <a:lstStyle>
            <a:lvl1pPr marL="0" indent="0" algn="ctr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Headshot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3B5E569-E430-BBFF-0F6C-C23A83F54805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7465656" y="5266834"/>
            <a:ext cx="4113728" cy="457200"/>
          </a:xfrm>
        </p:spPr>
        <p:txBody>
          <a:bodyPr wrap="square" tIns="0" anchor="ctr"/>
          <a:lstStyle>
            <a:lvl1pPr marL="0" indent="0" algn="ctr">
              <a:lnSpc>
                <a:spcPct val="150000"/>
              </a:lnSpc>
              <a:buNone/>
              <a:defRPr sz="1600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699F397-F20E-FB5B-ADF9-3E4F1FDF7F30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7465656" y="5715000"/>
            <a:ext cx="4113728" cy="457200"/>
          </a:xfrm>
        </p:spPr>
        <p:txBody>
          <a:bodyPr wrap="square" tIns="0" anchor="ctr"/>
          <a:lstStyle>
            <a:lvl1pPr marL="0" indent="0" algn="ctr">
              <a:lnSpc>
                <a:spcPct val="150000"/>
              </a:lnSpc>
              <a:buNone/>
              <a:defRPr sz="1600">
                <a:solidFill>
                  <a:schemeClr val="tx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635110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theme" Target="../theme/theme1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image" Target="../media/image1.png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/Relationships>
</file>

<file path=ppt/slideMasters/_rels/slideMaster2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224.xml"/><Relationship Id="rId21" Type="http://schemas.openxmlformats.org/officeDocument/2006/relationships/slideLayout" Target="../slideLayouts/slideLayout128.xml"/><Relationship Id="rId63" Type="http://schemas.openxmlformats.org/officeDocument/2006/relationships/slideLayout" Target="../slideLayouts/slideLayout170.xml"/><Relationship Id="rId159" Type="http://schemas.openxmlformats.org/officeDocument/2006/relationships/slideLayout" Target="../slideLayouts/slideLayout266.xml"/><Relationship Id="rId170" Type="http://schemas.openxmlformats.org/officeDocument/2006/relationships/slideLayout" Target="../slideLayouts/slideLayout277.xml"/><Relationship Id="rId191" Type="http://schemas.openxmlformats.org/officeDocument/2006/relationships/slideLayout" Target="../slideLayouts/slideLayout298.xml"/><Relationship Id="rId205" Type="http://schemas.openxmlformats.org/officeDocument/2006/relationships/slideLayout" Target="../slideLayouts/slideLayout312.xml"/><Relationship Id="rId226" Type="http://schemas.openxmlformats.org/officeDocument/2006/relationships/slideLayout" Target="../slideLayouts/slideLayout333.xml"/><Relationship Id="rId247" Type="http://schemas.openxmlformats.org/officeDocument/2006/relationships/slideLayout" Target="../slideLayouts/slideLayout354.xml"/><Relationship Id="rId107" Type="http://schemas.openxmlformats.org/officeDocument/2006/relationships/slideLayout" Target="../slideLayouts/slideLayout214.xml"/><Relationship Id="rId11" Type="http://schemas.openxmlformats.org/officeDocument/2006/relationships/slideLayout" Target="../slideLayouts/slideLayout118.xml"/><Relationship Id="rId32" Type="http://schemas.openxmlformats.org/officeDocument/2006/relationships/slideLayout" Target="../slideLayouts/slideLayout139.xml"/><Relationship Id="rId53" Type="http://schemas.openxmlformats.org/officeDocument/2006/relationships/slideLayout" Target="../slideLayouts/slideLayout160.xml"/><Relationship Id="rId74" Type="http://schemas.openxmlformats.org/officeDocument/2006/relationships/slideLayout" Target="../slideLayouts/slideLayout181.xml"/><Relationship Id="rId128" Type="http://schemas.openxmlformats.org/officeDocument/2006/relationships/slideLayout" Target="../slideLayouts/slideLayout235.xml"/><Relationship Id="rId149" Type="http://schemas.openxmlformats.org/officeDocument/2006/relationships/slideLayout" Target="../slideLayouts/slideLayout256.xml"/><Relationship Id="rId5" Type="http://schemas.openxmlformats.org/officeDocument/2006/relationships/slideLayout" Target="../slideLayouts/slideLayout112.xml"/><Relationship Id="rId95" Type="http://schemas.openxmlformats.org/officeDocument/2006/relationships/slideLayout" Target="../slideLayouts/slideLayout202.xml"/><Relationship Id="rId160" Type="http://schemas.openxmlformats.org/officeDocument/2006/relationships/slideLayout" Target="../slideLayouts/slideLayout267.xml"/><Relationship Id="rId181" Type="http://schemas.openxmlformats.org/officeDocument/2006/relationships/slideLayout" Target="../slideLayouts/slideLayout288.xml"/><Relationship Id="rId216" Type="http://schemas.openxmlformats.org/officeDocument/2006/relationships/slideLayout" Target="../slideLayouts/slideLayout323.xml"/><Relationship Id="rId237" Type="http://schemas.openxmlformats.org/officeDocument/2006/relationships/slideLayout" Target="../slideLayouts/slideLayout344.xml"/><Relationship Id="rId258" Type="http://schemas.openxmlformats.org/officeDocument/2006/relationships/slideLayout" Target="../slideLayouts/slideLayout365.xml"/><Relationship Id="rId22" Type="http://schemas.openxmlformats.org/officeDocument/2006/relationships/slideLayout" Target="../slideLayouts/slideLayout129.xml"/><Relationship Id="rId43" Type="http://schemas.openxmlformats.org/officeDocument/2006/relationships/slideLayout" Target="../slideLayouts/slideLayout150.xml"/><Relationship Id="rId64" Type="http://schemas.openxmlformats.org/officeDocument/2006/relationships/slideLayout" Target="../slideLayouts/slideLayout171.xml"/><Relationship Id="rId118" Type="http://schemas.openxmlformats.org/officeDocument/2006/relationships/slideLayout" Target="../slideLayouts/slideLayout225.xml"/><Relationship Id="rId139" Type="http://schemas.openxmlformats.org/officeDocument/2006/relationships/slideLayout" Target="../slideLayouts/slideLayout246.xml"/><Relationship Id="rId85" Type="http://schemas.openxmlformats.org/officeDocument/2006/relationships/slideLayout" Target="../slideLayouts/slideLayout192.xml"/><Relationship Id="rId150" Type="http://schemas.openxmlformats.org/officeDocument/2006/relationships/slideLayout" Target="../slideLayouts/slideLayout257.xml"/><Relationship Id="rId171" Type="http://schemas.openxmlformats.org/officeDocument/2006/relationships/slideLayout" Target="../slideLayouts/slideLayout278.xml"/><Relationship Id="rId192" Type="http://schemas.openxmlformats.org/officeDocument/2006/relationships/slideLayout" Target="../slideLayouts/slideLayout299.xml"/><Relationship Id="rId206" Type="http://schemas.openxmlformats.org/officeDocument/2006/relationships/slideLayout" Target="../slideLayouts/slideLayout313.xml"/><Relationship Id="rId227" Type="http://schemas.openxmlformats.org/officeDocument/2006/relationships/slideLayout" Target="../slideLayouts/slideLayout334.xml"/><Relationship Id="rId248" Type="http://schemas.openxmlformats.org/officeDocument/2006/relationships/slideLayout" Target="../slideLayouts/slideLayout355.xml"/><Relationship Id="rId12" Type="http://schemas.openxmlformats.org/officeDocument/2006/relationships/slideLayout" Target="../slideLayouts/slideLayout119.xml"/><Relationship Id="rId33" Type="http://schemas.openxmlformats.org/officeDocument/2006/relationships/slideLayout" Target="../slideLayouts/slideLayout140.xml"/><Relationship Id="rId108" Type="http://schemas.openxmlformats.org/officeDocument/2006/relationships/slideLayout" Target="../slideLayouts/slideLayout215.xml"/><Relationship Id="rId129" Type="http://schemas.openxmlformats.org/officeDocument/2006/relationships/slideLayout" Target="../slideLayouts/slideLayout236.xml"/><Relationship Id="rId54" Type="http://schemas.openxmlformats.org/officeDocument/2006/relationships/slideLayout" Target="../slideLayouts/slideLayout161.xml"/><Relationship Id="rId75" Type="http://schemas.openxmlformats.org/officeDocument/2006/relationships/slideLayout" Target="../slideLayouts/slideLayout182.xml"/><Relationship Id="rId96" Type="http://schemas.openxmlformats.org/officeDocument/2006/relationships/slideLayout" Target="../slideLayouts/slideLayout203.xml"/><Relationship Id="rId140" Type="http://schemas.openxmlformats.org/officeDocument/2006/relationships/slideLayout" Target="../slideLayouts/slideLayout247.xml"/><Relationship Id="rId161" Type="http://schemas.openxmlformats.org/officeDocument/2006/relationships/slideLayout" Target="../slideLayouts/slideLayout268.xml"/><Relationship Id="rId182" Type="http://schemas.openxmlformats.org/officeDocument/2006/relationships/slideLayout" Target="../slideLayouts/slideLayout289.xml"/><Relationship Id="rId217" Type="http://schemas.openxmlformats.org/officeDocument/2006/relationships/slideLayout" Target="../slideLayouts/slideLayout324.xml"/><Relationship Id="rId6" Type="http://schemas.openxmlformats.org/officeDocument/2006/relationships/slideLayout" Target="../slideLayouts/slideLayout113.xml"/><Relationship Id="rId238" Type="http://schemas.openxmlformats.org/officeDocument/2006/relationships/slideLayout" Target="../slideLayouts/slideLayout345.xml"/><Relationship Id="rId259" Type="http://schemas.openxmlformats.org/officeDocument/2006/relationships/slideLayout" Target="../slideLayouts/slideLayout366.xml"/><Relationship Id="rId23" Type="http://schemas.openxmlformats.org/officeDocument/2006/relationships/slideLayout" Target="../slideLayouts/slideLayout130.xml"/><Relationship Id="rId119" Type="http://schemas.openxmlformats.org/officeDocument/2006/relationships/slideLayout" Target="../slideLayouts/slideLayout226.xml"/><Relationship Id="rId44" Type="http://schemas.openxmlformats.org/officeDocument/2006/relationships/slideLayout" Target="../slideLayouts/slideLayout151.xml"/><Relationship Id="rId65" Type="http://schemas.openxmlformats.org/officeDocument/2006/relationships/slideLayout" Target="../slideLayouts/slideLayout172.xml"/><Relationship Id="rId86" Type="http://schemas.openxmlformats.org/officeDocument/2006/relationships/slideLayout" Target="../slideLayouts/slideLayout193.xml"/><Relationship Id="rId130" Type="http://schemas.openxmlformats.org/officeDocument/2006/relationships/slideLayout" Target="../slideLayouts/slideLayout237.xml"/><Relationship Id="rId151" Type="http://schemas.openxmlformats.org/officeDocument/2006/relationships/slideLayout" Target="../slideLayouts/slideLayout258.xml"/><Relationship Id="rId172" Type="http://schemas.openxmlformats.org/officeDocument/2006/relationships/slideLayout" Target="../slideLayouts/slideLayout279.xml"/><Relationship Id="rId193" Type="http://schemas.openxmlformats.org/officeDocument/2006/relationships/slideLayout" Target="../slideLayouts/slideLayout300.xml"/><Relationship Id="rId207" Type="http://schemas.openxmlformats.org/officeDocument/2006/relationships/slideLayout" Target="../slideLayouts/slideLayout314.xml"/><Relationship Id="rId228" Type="http://schemas.openxmlformats.org/officeDocument/2006/relationships/slideLayout" Target="../slideLayouts/slideLayout335.xml"/><Relationship Id="rId249" Type="http://schemas.openxmlformats.org/officeDocument/2006/relationships/slideLayout" Target="../slideLayouts/slideLayout356.xml"/><Relationship Id="rId13" Type="http://schemas.openxmlformats.org/officeDocument/2006/relationships/slideLayout" Target="../slideLayouts/slideLayout120.xml"/><Relationship Id="rId109" Type="http://schemas.openxmlformats.org/officeDocument/2006/relationships/slideLayout" Target="../slideLayouts/slideLayout216.xml"/><Relationship Id="rId260" Type="http://schemas.openxmlformats.org/officeDocument/2006/relationships/slideLayout" Target="../slideLayouts/slideLayout367.xml"/><Relationship Id="rId34" Type="http://schemas.openxmlformats.org/officeDocument/2006/relationships/slideLayout" Target="../slideLayouts/slideLayout141.xml"/><Relationship Id="rId55" Type="http://schemas.openxmlformats.org/officeDocument/2006/relationships/slideLayout" Target="../slideLayouts/slideLayout162.xml"/><Relationship Id="rId76" Type="http://schemas.openxmlformats.org/officeDocument/2006/relationships/slideLayout" Target="../slideLayouts/slideLayout183.xml"/><Relationship Id="rId97" Type="http://schemas.openxmlformats.org/officeDocument/2006/relationships/slideLayout" Target="../slideLayouts/slideLayout204.xml"/><Relationship Id="rId120" Type="http://schemas.openxmlformats.org/officeDocument/2006/relationships/slideLayout" Target="../slideLayouts/slideLayout227.xml"/><Relationship Id="rId141" Type="http://schemas.openxmlformats.org/officeDocument/2006/relationships/slideLayout" Target="../slideLayouts/slideLayout248.xml"/><Relationship Id="rId7" Type="http://schemas.openxmlformats.org/officeDocument/2006/relationships/slideLayout" Target="../slideLayouts/slideLayout114.xml"/><Relationship Id="rId162" Type="http://schemas.openxmlformats.org/officeDocument/2006/relationships/slideLayout" Target="../slideLayouts/slideLayout269.xml"/><Relationship Id="rId183" Type="http://schemas.openxmlformats.org/officeDocument/2006/relationships/slideLayout" Target="../slideLayouts/slideLayout290.xml"/><Relationship Id="rId218" Type="http://schemas.openxmlformats.org/officeDocument/2006/relationships/slideLayout" Target="../slideLayouts/slideLayout325.xml"/><Relationship Id="rId239" Type="http://schemas.openxmlformats.org/officeDocument/2006/relationships/slideLayout" Target="../slideLayouts/slideLayout346.xml"/><Relationship Id="rId250" Type="http://schemas.openxmlformats.org/officeDocument/2006/relationships/slideLayout" Target="../slideLayouts/slideLayout357.xml"/><Relationship Id="rId24" Type="http://schemas.openxmlformats.org/officeDocument/2006/relationships/slideLayout" Target="../slideLayouts/slideLayout131.xml"/><Relationship Id="rId45" Type="http://schemas.openxmlformats.org/officeDocument/2006/relationships/slideLayout" Target="../slideLayouts/slideLayout152.xml"/><Relationship Id="rId66" Type="http://schemas.openxmlformats.org/officeDocument/2006/relationships/slideLayout" Target="../slideLayouts/slideLayout173.xml"/><Relationship Id="rId87" Type="http://schemas.openxmlformats.org/officeDocument/2006/relationships/slideLayout" Target="../slideLayouts/slideLayout194.xml"/><Relationship Id="rId110" Type="http://schemas.openxmlformats.org/officeDocument/2006/relationships/slideLayout" Target="../slideLayouts/slideLayout217.xml"/><Relationship Id="rId131" Type="http://schemas.openxmlformats.org/officeDocument/2006/relationships/slideLayout" Target="../slideLayouts/slideLayout238.xml"/><Relationship Id="rId152" Type="http://schemas.openxmlformats.org/officeDocument/2006/relationships/slideLayout" Target="../slideLayouts/slideLayout259.xml"/><Relationship Id="rId173" Type="http://schemas.openxmlformats.org/officeDocument/2006/relationships/slideLayout" Target="../slideLayouts/slideLayout280.xml"/><Relationship Id="rId194" Type="http://schemas.openxmlformats.org/officeDocument/2006/relationships/slideLayout" Target="../slideLayouts/slideLayout301.xml"/><Relationship Id="rId208" Type="http://schemas.openxmlformats.org/officeDocument/2006/relationships/slideLayout" Target="../slideLayouts/slideLayout315.xml"/><Relationship Id="rId229" Type="http://schemas.openxmlformats.org/officeDocument/2006/relationships/slideLayout" Target="../slideLayouts/slideLayout336.xml"/><Relationship Id="rId240" Type="http://schemas.openxmlformats.org/officeDocument/2006/relationships/slideLayout" Target="../slideLayouts/slideLayout347.xml"/><Relationship Id="rId261" Type="http://schemas.openxmlformats.org/officeDocument/2006/relationships/theme" Target="../theme/theme2.xml"/><Relationship Id="rId14" Type="http://schemas.openxmlformats.org/officeDocument/2006/relationships/slideLayout" Target="../slideLayouts/slideLayout121.xml"/><Relationship Id="rId35" Type="http://schemas.openxmlformats.org/officeDocument/2006/relationships/slideLayout" Target="../slideLayouts/slideLayout142.xml"/><Relationship Id="rId56" Type="http://schemas.openxmlformats.org/officeDocument/2006/relationships/slideLayout" Target="../slideLayouts/slideLayout163.xml"/><Relationship Id="rId77" Type="http://schemas.openxmlformats.org/officeDocument/2006/relationships/slideLayout" Target="../slideLayouts/slideLayout184.xml"/><Relationship Id="rId100" Type="http://schemas.openxmlformats.org/officeDocument/2006/relationships/slideLayout" Target="../slideLayouts/slideLayout207.xml"/><Relationship Id="rId8" Type="http://schemas.openxmlformats.org/officeDocument/2006/relationships/slideLayout" Target="../slideLayouts/slideLayout115.xml"/><Relationship Id="rId98" Type="http://schemas.openxmlformats.org/officeDocument/2006/relationships/slideLayout" Target="../slideLayouts/slideLayout205.xml"/><Relationship Id="rId121" Type="http://schemas.openxmlformats.org/officeDocument/2006/relationships/slideLayout" Target="../slideLayouts/slideLayout228.xml"/><Relationship Id="rId142" Type="http://schemas.openxmlformats.org/officeDocument/2006/relationships/slideLayout" Target="../slideLayouts/slideLayout249.xml"/><Relationship Id="rId163" Type="http://schemas.openxmlformats.org/officeDocument/2006/relationships/slideLayout" Target="../slideLayouts/slideLayout270.xml"/><Relationship Id="rId184" Type="http://schemas.openxmlformats.org/officeDocument/2006/relationships/slideLayout" Target="../slideLayouts/slideLayout291.xml"/><Relationship Id="rId219" Type="http://schemas.openxmlformats.org/officeDocument/2006/relationships/slideLayout" Target="../slideLayouts/slideLayout326.xml"/><Relationship Id="rId230" Type="http://schemas.openxmlformats.org/officeDocument/2006/relationships/slideLayout" Target="../slideLayouts/slideLayout337.xml"/><Relationship Id="rId251" Type="http://schemas.openxmlformats.org/officeDocument/2006/relationships/slideLayout" Target="../slideLayouts/slideLayout358.xml"/><Relationship Id="rId25" Type="http://schemas.openxmlformats.org/officeDocument/2006/relationships/slideLayout" Target="../slideLayouts/slideLayout132.xml"/><Relationship Id="rId46" Type="http://schemas.openxmlformats.org/officeDocument/2006/relationships/slideLayout" Target="../slideLayouts/slideLayout153.xml"/><Relationship Id="rId67" Type="http://schemas.openxmlformats.org/officeDocument/2006/relationships/slideLayout" Target="../slideLayouts/slideLayout174.xml"/><Relationship Id="rId88" Type="http://schemas.openxmlformats.org/officeDocument/2006/relationships/slideLayout" Target="../slideLayouts/slideLayout195.xml"/><Relationship Id="rId111" Type="http://schemas.openxmlformats.org/officeDocument/2006/relationships/slideLayout" Target="../slideLayouts/slideLayout218.xml"/><Relationship Id="rId132" Type="http://schemas.openxmlformats.org/officeDocument/2006/relationships/slideLayout" Target="../slideLayouts/slideLayout239.xml"/><Relationship Id="rId153" Type="http://schemas.openxmlformats.org/officeDocument/2006/relationships/slideLayout" Target="../slideLayouts/slideLayout260.xml"/><Relationship Id="rId174" Type="http://schemas.openxmlformats.org/officeDocument/2006/relationships/slideLayout" Target="../slideLayouts/slideLayout281.xml"/><Relationship Id="rId195" Type="http://schemas.openxmlformats.org/officeDocument/2006/relationships/slideLayout" Target="../slideLayouts/slideLayout302.xml"/><Relationship Id="rId209" Type="http://schemas.openxmlformats.org/officeDocument/2006/relationships/slideLayout" Target="../slideLayouts/slideLayout316.xml"/><Relationship Id="rId220" Type="http://schemas.openxmlformats.org/officeDocument/2006/relationships/slideLayout" Target="../slideLayouts/slideLayout327.xml"/><Relationship Id="rId241" Type="http://schemas.openxmlformats.org/officeDocument/2006/relationships/slideLayout" Target="../slideLayouts/slideLayout348.xml"/><Relationship Id="rId15" Type="http://schemas.openxmlformats.org/officeDocument/2006/relationships/slideLayout" Target="../slideLayouts/slideLayout122.xml"/><Relationship Id="rId36" Type="http://schemas.openxmlformats.org/officeDocument/2006/relationships/slideLayout" Target="../slideLayouts/slideLayout143.xml"/><Relationship Id="rId57" Type="http://schemas.openxmlformats.org/officeDocument/2006/relationships/slideLayout" Target="../slideLayouts/slideLayout164.xml"/><Relationship Id="rId262" Type="http://schemas.openxmlformats.org/officeDocument/2006/relationships/image" Target="../media/image11.png"/><Relationship Id="rId78" Type="http://schemas.openxmlformats.org/officeDocument/2006/relationships/slideLayout" Target="../slideLayouts/slideLayout185.xml"/><Relationship Id="rId99" Type="http://schemas.openxmlformats.org/officeDocument/2006/relationships/slideLayout" Target="../slideLayouts/slideLayout206.xml"/><Relationship Id="rId101" Type="http://schemas.openxmlformats.org/officeDocument/2006/relationships/slideLayout" Target="../slideLayouts/slideLayout208.xml"/><Relationship Id="rId122" Type="http://schemas.openxmlformats.org/officeDocument/2006/relationships/slideLayout" Target="../slideLayouts/slideLayout229.xml"/><Relationship Id="rId143" Type="http://schemas.openxmlformats.org/officeDocument/2006/relationships/slideLayout" Target="../slideLayouts/slideLayout250.xml"/><Relationship Id="rId164" Type="http://schemas.openxmlformats.org/officeDocument/2006/relationships/slideLayout" Target="../slideLayouts/slideLayout271.xml"/><Relationship Id="rId185" Type="http://schemas.openxmlformats.org/officeDocument/2006/relationships/slideLayout" Target="../slideLayouts/slideLayout292.xml"/><Relationship Id="rId9" Type="http://schemas.openxmlformats.org/officeDocument/2006/relationships/slideLayout" Target="../slideLayouts/slideLayout116.xml"/><Relationship Id="rId210" Type="http://schemas.openxmlformats.org/officeDocument/2006/relationships/slideLayout" Target="../slideLayouts/slideLayout317.xml"/><Relationship Id="rId26" Type="http://schemas.openxmlformats.org/officeDocument/2006/relationships/slideLayout" Target="../slideLayouts/slideLayout133.xml"/><Relationship Id="rId231" Type="http://schemas.openxmlformats.org/officeDocument/2006/relationships/slideLayout" Target="../slideLayouts/slideLayout338.xml"/><Relationship Id="rId252" Type="http://schemas.openxmlformats.org/officeDocument/2006/relationships/slideLayout" Target="../slideLayouts/slideLayout359.xml"/><Relationship Id="rId47" Type="http://schemas.openxmlformats.org/officeDocument/2006/relationships/slideLayout" Target="../slideLayouts/slideLayout154.xml"/><Relationship Id="rId68" Type="http://schemas.openxmlformats.org/officeDocument/2006/relationships/slideLayout" Target="../slideLayouts/slideLayout175.xml"/><Relationship Id="rId89" Type="http://schemas.openxmlformats.org/officeDocument/2006/relationships/slideLayout" Target="../slideLayouts/slideLayout196.xml"/><Relationship Id="rId112" Type="http://schemas.openxmlformats.org/officeDocument/2006/relationships/slideLayout" Target="../slideLayouts/slideLayout219.xml"/><Relationship Id="rId133" Type="http://schemas.openxmlformats.org/officeDocument/2006/relationships/slideLayout" Target="../slideLayouts/slideLayout240.xml"/><Relationship Id="rId154" Type="http://schemas.openxmlformats.org/officeDocument/2006/relationships/slideLayout" Target="../slideLayouts/slideLayout261.xml"/><Relationship Id="rId175" Type="http://schemas.openxmlformats.org/officeDocument/2006/relationships/slideLayout" Target="../slideLayouts/slideLayout282.xml"/><Relationship Id="rId196" Type="http://schemas.openxmlformats.org/officeDocument/2006/relationships/slideLayout" Target="../slideLayouts/slideLayout303.xml"/><Relationship Id="rId200" Type="http://schemas.openxmlformats.org/officeDocument/2006/relationships/slideLayout" Target="../slideLayouts/slideLayout307.xml"/><Relationship Id="rId16" Type="http://schemas.openxmlformats.org/officeDocument/2006/relationships/slideLayout" Target="../slideLayouts/slideLayout123.xml"/><Relationship Id="rId221" Type="http://schemas.openxmlformats.org/officeDocument/2006/relationships/slideLayout" Target="../slideLayouts/slideLayout328.xml"/><Relationship Id="rId242" Type="http://schemas.openxmlformats.org/officeDocument/2006/relationships/slideLayout" Target="../slideLayouts/slideLayout349.xml"/><Relationship Id="rId37" Type="http://schemas.openxmlformats.org/officeDocument/2006/relationships/slideLayout" Target="../slideLayouts/slideLayout144.xml"/><Relationship Id="rId58" Type="http://schemas.openxmlformats.org/officeDocument/2006/relationships/slideLayout" Target="../slideLayouts/slideLayout165.xml"/><Relationship Id="rId79" Type="http://schemas.openxmlformats.org/officeDocument/2006/relationships/slideLayout" Target="../slideLayouts/slideLayout186.xml"/><Relationship Id="rId102" Type="http://schemas.openxmlformats.org/officeDocument/2006/relationships/slideLayout" Target="../slideLayouts/slideLayout209.xml"/><Relationship Id="rId123" Type="http://schemas.openxmlformats.org/officeDocument/2006/relationships/slideLayout" Target="../slideLayouts/slideLayout230.xml"/><Relationship Id="rId144" Type="http://schemas.openxmlformats.org/officeDocument/2006/relationships/slideLayout" Target="../slideLayouts/slideLayout251.xml"/><Relationship Id="rId90" Type="http://schemas.openxmlformats.org/officeDocument/2006/relationships/slideLayout" Target="../slideLayouts/slideLayout197.xml"/><Relationship Id="rId165" Type="http://schemas.openxmlformats.org/officeDocument/2006/relationships/slideLayout" Target="../slideLayouts/slideLayout272.xml"/><Relationship Id="rId186" Type="http://schemas.openxmlformats.org/officeDocument/2006/relationships/slideLayout" Target="../slideLayouts/slideLayout293.xml"/><Relationship Id="rId211" Type="http://schemas.openxmlformats.org/officeDocument/2006/relationships/slideLayout" Target="../slideLayouts/slideLayout318.xml"/><Relationship Id="rId232" Type="http://schemas.openxmlformats.org/officeDocument/2006/relationships/slideLayout" Target="../slideLayouts/slideLayout339.xml"/><Relationship Id="rId253" Type="http://schemas.openxmlformats.org/officeDocument/2006/relationships/slideLayout" Target="../slideLayouts/slideLayout360.xml"/><Relationship Id="rId27" Type="http://schemas.openxmlformats.org/officeDocument/2006/relationships/slideLayout" Target="../slideLayouts/slideLayout134.xml"/><Relationship Id="rId48" Type="http://schemas.openxmlformats.org/officeDocument/2006/relationships/slideLayout" Target="../slideLayouts/slideLayout155.xml"/><Relationship Id="rId69" Type="http://schemas.openxmlformats.org/officeDocument/2006/relationships/slideLayout" Target="../slideLayouts/slideLayout176.xml"/><Relationship Id="rId113" Type="http://schemas.openxmlformats.org/officeDocument/2006/relationships/slideLayout" Target="../slideLayouts/slideLayout220.xml"/><Relationship Id="rId134" Type="http://schemas.openxmlformats.org/officeDocument/2006/relationships/slideLayout" Target="../slideLayouts/slideLayout241.xml"/><Relationship Id="rId80" Type="http://schemas.openxmlformats.org/officeDocument/2006/relationships/slideLayout" Target="../slideLayouts/slideLayout187.xml"/><Relationship Id="rId155" Type="http://schemas.openxmlformats.org/officeDocument/2006/relationships/slideLayout" Target="../slideLayouts/slideLayout262.xml"/><Relationship Id="rId176" Type="http://schemas.openxmlformats.org/officeDocument/2006/relationships/slideLayout" Target="../slideLayouts/slideLayout283.xml"/><Relationship Id="rId197" Type="http://schemas.openxmlformats.org/officeDocument/2006/relationships/slideLayout" Target="../slideLayouts/slideLayout304.xml"/><Relationship Id="rId201" Type="http://schemas.openxmlformats.org/officeDocument/2006/relationships/slideLayout" Target="../slideLayouts/slideLayout308.xml"/><Relationship Id="rId222" Type="http://schemas.openxmlformats.org/officeDocument/2006/relationships/slideLayout" Target="../slideLayouts/slideLayout329.xml"/><Relationship Id="rId243" Type="http://schemas.openxmlformats.org/officeDocument/2006/relationships/slideLayout" Target="../slideLayouts/slideLayout350.xml"/><Relationship Id="rId17" Type="http://schemas.openxmlformats.org/officeDocument/2006/relationships/slideLayout" Target="../slideLayouts/slideLayout124.xml"/><Relationship Id="rId38" Type="http://schemas.openxmlformats.org/officeDocument/2006/relationships/slideLayout" Target="../slideLayouts/slideLayout145.xml"/><Relationship Id="rId59" Type="http://schemas.openxmlformats.org/officeDocument/2006/relationships/slideLayout" Target="../slideLayouts/slideLayout166.xml"/><Relationship Id="rId103" Type="http://schemas.openxmlformats.org/officeDocument/2006/relationships/slideLayout" Target="../slideLayouts/slideLayout210.xml"/><Relationship Id="rId124" Type="http://schemas.openxmlformats.org/officeDocument/2006/relationships/slideLayout" Target="../slideLayouts/slideLayout231.xml"/><Relationship Id="rId70" Type="http://schemas.openxmlformats.org/officeDocument/2006/relationships/slideLayout" Target="../slideLayouts/slideLayout177.xml"/><Relationship Id="rId91" Type="http://schemas.openxmlformats.org/officeDocument/2006/relationships/slideLayout" Target="../slideLayouts/slideLayout198.xml"/><Relationship Id="rId145" Type="http://schemas.openxmlformats.org/officeDocument/2006/relationships/slideLayout" Target="../slideLayouts/slideLayout252.xml"/><Relationship Id="rId166" Type="http://schemas.openxmlformats.org/officeDocument/2006/relationships/slideLayout" Target="../slideLayouts/slideLayout273.xml"/><Relationship Id="rId187" Type="http://schemas.openxmlformats.org/officeDocument/2006/relationships/slideLayout" Target="../slideLayouts/slideLayout294.xml"/><Relationship Id="rId1" Type="http://schemas.openxmlformats.org/officeDocument/2006/relationships/slideLayout" Target="../slideLayouts/slideLayout108.xml"/><Relationship Id="rId212" Type="http://schemas.openxmlformats.org/officeDocument/2006/relationships/slideLayout" Target="../slideLayouts/slideLayout319.xml"/><Relationship Id="rId233" Type="http://schemas.openxmlformats.org/officeDocument/2006/relationships/slideLayout" Target="../slideLayouts/slideLayout340.xml"/><Relationship Id="rId254" Type="http://schemas.openxmlformats.org/officeDocument/2006/relationships/slideLayout" Target="../slideLayouts/slideLayout361.xml"/><Relationship Id="rId28" Type="http://schemas.openxmlformats.org/officeDocument/2006/relationships/slideLayout" Target="../slideLayouts/slideLayout135.xml"/><Relationship Id="rId49" Type="http://schemas.openxmlformats.org/officeDocument/2006/relationships/slideLayout" Target="../slideLayouts/slideLayout156.xml"/><Relationship Id="rId114" Type="http://schemas.openxmlformats.org/officeDocument/2006/relationships/slideLayout" Target="../slideLayouts/slideLayout221.xml"/><Relationship Id="rId60" Type="http://schemas.openxmlformats.org/officeDocument/2006/relationships/slideLayout" Target="../slideLayouts/slideLayout167.xml"/><Relationship Id="rId81" Type="http://schemas.openxmlformats.org/officeDocument/2006/relationships/slideLayout" Target="../slideLayouts/slideLayout188.xml"/><Relationship Id="rId135" Type="http://schemas.openxmlformats.org/officeDocument/2006/relationships/slideLayout" Target="../slideLayouts/slideLayout242.xml"/><Relationship Id="rId156" Type="http://schemas.openxmlformats.org/officeDocument/2006/relationships/slideLayout" Target="../slideLayouts/slideLayout263.xml"/><Relationship Id="rId177" Type="http://schemas.openxmlformats.org/officeDocument/2006/relationships/slideLayout" Target="../slideLayouts/slideLayout284.xml"/><Relationship Id="rId198" Type="http://schemas.openxmlformats.org/officeDocument/2006/relationships/slideLayout" Target="../slideLayouts/slideLayout305.xml"/><Relationship Id="rId202" Type="http://schemas.openxmlformats.org/officeDocument/2006/relationships/slideLayout" Target="../slideLayouts/slideLayout309.xml"/><Relationship Id="rId223" Type="http://schemas.openxmlformats.org/officeDocument/2006/relationships/slideLayout" Target="../slideLayouts/slideLayout330.xml"/><Relationship Id="rId244" Type="http://schemas.openxmlformats.org/officeDocument/2006/relationships/slideLayout" Target="../slideLayouts/slideLayout351.xml"/><Relationship Id="rId18" Type="http://schemas.openxmlformats.org/officeDocument/2006/relationships/slideLayout" Target="../slideLayouts/slideLayout125.xml"/><Relationship Id="rId39" Type="http://schemas.openxmlformats.org/officeDocument/2006/relationships/slideLayout" Target="../slideLayouts/slideLayout146.xml"/><Relationship Id="rId50" Type="http://schemas.openxmlformats.org/officeDocument/2006/relationships/slideLayout" Target="../slideLayouts/slideLayout157.xml"/><Relationship Id="rId104" Type="http://schemas.openxmlformats.org/officeDocument/2006/relationships/slideLayout" Target="../slideLayouts/slideLayout211.xml"/><Relationship Id="rId125" Type="http://schemas.openxmlformats.org/officeDocument/2006/relationships/slideLayout" Target="../slideLayouts/slideLayout232.xml"/><Relationship Id="rId146" Type="http://schemas.openxmlformats.org/officeDocument/2006/relationships/slideLayout" Target="../slideLayouts/slideLayout253.xml"/><Relationship Id="rId167" Type="http://schemas.openxmlformats.org/officeDocument/2006/relationships/slideLayout" Target="../slideLayouts/slideLayout274.xml"/><Relationship Id="rId188" Type="http://schemas.openxmlformats.org/officeDocument/2006/relationships/slideLayout" Target="../slideLayouts/slideLayout295.xml"/><Relationship Id="rId71" Type="http://schemas.openxmlformats.org/officeDocument/2006/relationships/slideLayout" Target="../slideLayouts/slideLayout178.xml"/><Relationship Id="rId92" Type="http://schemas.openxmlformats.org/officeDocument/2006/relationships/slideLayout" Target="../slideLayouts/slideLayout199.xml"/><Relationship Id="rId213" Type="http://schemas.openxmlformats.org/officeDocument/2006/relationships/slideLayout" Target="../slideLayouts/slideLayout320.xml"/><Relationship Id="rId234" Type="http://schemas.openxmlformats.org/officeDocument/2006/relationships/slideLayout" Target="../slideLayouts/slideLayout341.xml"/><Relationship Id="rId2" Type="http://schemas.openxmlformats.org/officeDocument/2006/relationships/slideLayout" Target="../slideLayouts/slideLayout109.xml"/><Relationship Id="rId29" Type="http://schemas.openxmlformats.org/officeDocument/2006/relationships/slideLayout" Target="../slideLayouts/slideLayout136.xml"/><Relationship Id="rId255" Type="http://schemas.openxmlformats.org/officeDocument/2006/relationships/slideLayout" Target="../slideLayouts/slideLayout362.xml"/><Relationship Id="rId40" Type="http://schemas.openxmlformats.org/officeDocument/2006/relationships/slideLayout" Target="../slideLayouts/slideLayout147.xml"/><Relationship Id="rId115" Type="http://schemas.openxmlformats.org/officeDocument/2006/relationships/slideLayout" Target="../slideLayouts/slideLayout222.xml"/><Relationship Id="rId136" Type="http://schemas.openxmlformats.org/officeDocument/2006/relationships/slideLayout" Target="../slideLayouts/slideLayout243.xml"/><Relationship Id="rId157" Type="http://schemas.openxmlformats.org/officeDocument/2006/relationships/slideLayout" Target="../slideLayouts/slideLayout264.xml"/><Relationship Id="rId178" Type="http://schemas.openxmlformats.org/officeDocument/2006/relationships/slideLayout" Target="../slideLayouts/slideLayout285.xml"/><Relationship Id="rId61" Type="http://schemas.openxmlformats.org/officeDocument/2006/relationships/slideLayout" Target="../slideLayouts/slideLayout168.xml"/><Relationship Id="rId82" Type="http://schemas.openxmlformats.org/officeDocument/2006/relationships/slideLayout" Target="../slideLayouts/slideLayout189.xml"/><Relationship Id="rId199" Type="http://schemas.openxmlformats.org/officeDocument/2006/relationships/slideLayout" Target="../slideLayouts/slideLayout306.xml"/><Relationship Id="rId203" Type="http://schemas.openxmlformats.org/officeDocument/2006/relationships/slideLayout" Target="../slideLayouts/slideLayout310.xml"/><Relationship Id="rId19" Type="http://schemas.openxmlformats.org/officeDocument/2006/relationships/slideLayout" Target="../slideLayouts/slideLayout126.xml"/><Relationship Id="rId224" Type="http://schemas.openxmlformats.org/officeDocument/2006/relationships/slideLayout" Target="../slideLayouts/slideLayout331.xml"/><Relationship Id="rId245" Type="http://schemas.openxmlformats.org/officeDocument/2006/relationships/slideLayout" Target="../slideLayouts/slideLayout352.xml"/><Relationship Id="rId30" Type="http://schemas.openxmlformats.org/officeDocument/2006/relationships/slideLayout" Target="../slideLayouts/slideLayout137.xml"/><Relationship Id="rId105" Type="http://schemas.openxmlformats.org/officeDocument/2006/relationships/slideLayout" Target="../slideLayouts/slideLayout212.xml"/><Relationship Id="rId126" Type="http://schemas.openxmlformats.org/officeDocument/2006/relationships/slideLayout" Target="../slideLayouts/slideLayout233.xml"/><Relationship Id="rId147" Type="http://schemas.openxmlformats.org/officeDocument/2006/relationships/slideLayout" Target="../slideLayouts/slideLayout254.xml"/><Relationship Id="rId168" Type="http://schemas.openxmlformats.org/officeDocument/2006/relationships/slideLayout" Target="../slideLayouts/slideLayout275.xml"/><Relationship Id="rId51" Type="http://schemas.openxmlformats.org/officeDocument/2006/relationships/slideLayout" Target="../slideLayouts/slideLayout158.xml"/><Relationship Id="rId72" Type="http://schemas.openxmlformats.org/officeDocument/2006/relationships/slideLayout" Target="../slideLayouts/slideLayout179.xml"/><Relationship Id="rId93" Type="http://schemas.openxmlformats.org/officeDocument/2006/relationships/slideLayout" Target="../slideLayouts/slideLayout200.xml"/><Relationship Id="rId189" Type="http://schemas.openxmlformats.org/officeDocument/2006/relationships/slideLayout" Target="../slideLayouts/slideLayout296.xml"/><Relationship Id="rId3" Type="http://schemas.openxmlformats.org/officeDocument/2006/relationships/slideLayout" Target="../slideLayouts/slideLayout110.xml"/><Relationship Id="rId214" Type="http://schemas.openxmlformats.org/officeDocument/2006/relationships/slideLayout" Target="../slideLayouts/slideLayout321.xml"/><Relationship Id="rId235" Type="http://schemas.openxmlformats.org/officeDocument/2006/relationships/slideLayout" Target="../slideLayouts/slideLayout342.xml"/><Relationship Id="rId256" Type="http://schemas.openxmlformats.org/officeDocument/2006/relationships/slideLayout" Target="../slideLayouts/slideLayout363.xml"/><Relationship Id="rId116" Type="http://schemas.openxmlformats.org/officeDocument/2006/relationships/slideLayout" Target="../slideLayouts/slideLayout223.xml"/><Relationship Id="rId137" Type="http://schemas.openxmlformats.org/officeDocument/2006/relationships/slideLayout" Target="../slideLayouts/slideLayout244.xml"/><Relationship Id="rId158" Type="http://schemas.openxmlformats.org/officeDocument/2006/relationships/slideLayout" Target="../slideLayouts/slideLayout265.xml"/><Relationship Id="rId20" Type="http://schemas.openxmlformats.org/officeDocument/2006/relationships/slideLayout" Target="../slideLayouts/slideLayout127.xml"/><Relationship Id="rId41" Type="http://schemas.openxmlformats.org/officeDocument/2006/relationships/slideLayout" Target="../slideLayouts/slideLayout148.xml"/><Relationship Id="rId62" Type="http://schemas.openxmlformats.org/officeDocument/2006/relationships/slideLayout" Target="../slideLayouts/slideLayout169.xml"/><Relationship Id="rId83" Type="http://schemas.openxmlformats.org/officeDocument/2006/relationships/slideLayout" Target="../slideLayouts/slideLayout190.xml"/><Relationship Id="rId179" Type="http://schemas.openxmlformats.org/officeDocument/2006/relationships/slideLayout" Target="../slideLayouts/slideLayout286.xml"/><Relationship Id="rId190" Type="http://schemas.openxmlformats.org/officeDocument/2006/relationships/slideLayout" Target="../slideLayouts/slideLayout297.xml"/><Relationship Id="rId204" Type="http://schemas.openxmlformats.org/officeDocument/2006/relationships/slideLayout" Target="../slideLayouts/slideLayout311.xml"/><Relationship Id="rId225" Type="http://schemas.openxmlformats.org/officeDocument/2006/relationships/slideLayout" Target="../slideLayouts/slideLayout332.xml"/><Relationship Id="rId246" Type="http://schemas.openxmlformats.org/officeDocument/2006/relationships/slideLayout" Target="../slideLayouts/slideLayout353.xml"/><Relationship Id="rId106" Type="http://schemas.openxmlformats.org/officeDocument/2006/relationships/slideLayout" Target="../slideLayouts/slideLayout213.xml"/><Relationship Id="rId127" Type="http://schemas.openxmlformats.org/officeDocument/2006/relationships/slideLayout" Target="../slideLayouts/slideLayout234.xml"/><Relationship Id="rId10" Type="http://schemas.openxmlformats.org/officeDocument/2006/relationships/slideLayout" Target="../slideLayouts/slideLayout117.xml"/><Relationship Id="rId31" Type="http://schemas.openxmlformats.org/officeDocument/2006/relationships/slideLayout" Target="../slideLayouts/slideLayout138.xml"/><Relationship Id="rId52" Type="http://schemas.openxmlformats.org/officeDocument/2006/relationships/slideLayout" Target="../slideLayouts/slideLayout159.xml"/><Relationship Id="rId73" Type="http://schemas.openxmlformats.org/officeDocument/2006/relationships/slideLayout" Target="../slideLayouts/slideLayout180.xml"/><Relationship Id="rId94" Type="http://schemas.openxmlformats.org/officeDocument/2006/relationships/slideLayout" Target="../slideLayouts/slideLayout201.xml"/><Relationship Id="rId148" Type="http://schemas.openxmlformats.org/officeDocument/2006/relationships/slideLayout" Target="../slideLayouts/slideLayout255.xml"/><Relationship Id="rId169" Type="http://schemas.openxmlformats.org/officeDocument/2006/relationships/slideLayout" Target="../slideLayouts/slideLayout276.xml"/><Relationship Id="rId4" Type="http://schemas.openxmlformats.org/officeDocument/2006/relationships/slideLayout" Target="../slideLayouts/slideLayout111.xml"/><Relationship Id="rId180" Type="http://schemas.openxmlformats.org/officeDocument/2006/relationships/slideLayout" Target="../slideLayouts/slideLayout287.xml"/><Relationship Id="rId215" Type="http://schemas.openxmlformats.org/officeDocument/2006/relationships/slideLayout" Target="../slideLayouts/slideLayout322.xml"/><Relationship Id="rId236" Type="http://schemas.openxmlformats.org/officeDocument/2006/relationships/slideLayout" Target="../slideLayouts/slideLayout343.xml"/><Relationship Id="rId257" Type="http://schemas.openxmlformats.org/officeDocument/2006/relationships/slideLayout" Target="../slideLayouts/slideLayout364.xml"/><Relationship Id="rId42" Type="http://schemas.openxmlformats.org/officeDocument/2006/relationships/slideLayout" Target="../slideLayouts/slideLayout149.xml"/><Relationship Id="rId84" Type="http://schemas.openxmlformats.org/officeDocument/2006/relationships/slideLayout" Target="../slideLayouts/slideLayout191.xml"/><Relationship Id="rId138" Type="http://schemas.openxmlformats.org/officeDocument/2006/relationships/slideLayout" Target="../slideLayouts/slideLayout245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93.xml"/><Relationship Id="rId21" Type="http://schemas.openxmlformats.org/officeDocument/2006/relationships/slideLayout" Target="../slideLayouts/slideLayout388.xml"/><Relationship Id="rId42" Type="http://schemas.openxmlformats.org/officeDocument/2006/relationships/slideLayout" Target="../slideLayouts/slideLayout409.xml"/><Relationship Id="rId47" Type="http://schemas.openxmlformats.org/officeDocument/2006/relationships/slideLayout" Target="../slideLayouts/slideLayout414.xml"/><Relationship Id="rId63" Type="http://schemas.openxmlformats.org/officeDocument/2006/relationships/slideLayout" Target="../slideLayouts/slideLayout430.xml"/><Relationship Id="rId68" Type="http://schemas.openxmlformats.org/officeDocument/2006/relationships/slideLayout" Target="../slideLayouts/slideLayout435.xml"/><Relationship Id="rId84" Type="http://schemas.openxmlformats.org/officeDocument/2006/relationships/slideLayout" Target="../slideLayouts/slideLayout451.xml"/><Relationship Id="rId89" Type="http://schemas.openxmlformats.org/officeDocument/2006/relationships/slideLayout" Target="../slideLayouts/slideLayout456.xml"/><Relationship Id="rId16" Type="http://schemas.openxmlformats.org/officeDocument/2006/relationships/slideLayout" Target="../slideLayouts/slideLayout383.xml"/><Relationship Id="rId11" Type="http://schemas.openxmlformats.org/officeDocument/2006/relationships/slideLayout" Target="../slideLayouts/slideLayout378.xml"/><Relationship Id="rId32" Type="http://schemas.openxmlformats.org/officeDocument/2006/relationships/slideLayout" Target="../slideLayouts/slideLayout399.xml"/><Relationship Id="rId37" Type="http://schemas.openxmlformats.org/officeDocument/2006/relationships/slideLayout" Target="../slideLayouts/slideLayout404.xml"/><Relationship Id="rId53" Type="http://schemas.openxmlformats.org/officeDocument/2006/relationships/slideLayout" Target="../slideLayouts/slideLayout420.xml"/><Relationship Id="rId58" Type="http://schemas.openxmlformats.org/officeDocument/2006/relationships/slideLayout" Target="../slideLayouts/slideLayout425.xml"/><Relationship Id="rId74" Type="http://schemas.openxmlformats.org/officeDocument/2006/relationships/slideLayout" Target="../slideLayouts/slideLayout441.xml"/><Relationship Id="rId79" Type="http://schemas.openxmlformats.org/officeDocument/2006/relationships/slideLayout" Target="../slideLayouts/slideLayout446.xml"/><Relationship Id="rId102" Type="http://schemas.openxmlformats.org/officeDocument/2006/relationships/slideLayout" Target="../slideLayouts/slideLayout469.xml"/><Relationship Id="rId5" Type="http://schemas.openxmlformats.org/officeDocument/2006/relationships/slideLayout" Target="../slideLayouts/slideLayout372.xml"/><Relationship Id="rId90" Type="http://schemas.openxmlformats.org/officeDocument/2006/relationships/slideLayout" Target="../slideLayouts/slideLayout457.xml"/><Relationship Id="rId95" Type="http://schemas.openxmlformats.org/officeDocument/2006/relationships/slideLayout" Target="../slideLayouts/slideLayout462.xml"/><Relationship Id="rId22" Type="http://schemas.openxmlformats.org/officeDocument/2006/relationships/slideLayout" Target="../slideLayouts/slideLayout389.xml"/><Relationship Id="rId27" Type="http://schemas.openxmlformats.org/officeDocument/2006/relationships/slideLayout" Target="../slideLayouts/slideLayout394.xml"/><Relationship Id="rId43" Type="http://schemas.openxmlformats.org/officeDocument/2006/relationships/slideLayout" Target="../slideLayouts/slideLayout410.xml"/><Relationship Id="rId48" Type="http://schemas.openxmlformats.org/officeDocument/2006/relationships/slideLayout" Target="../slideLayouts/slideLayout415.xml"/><Relationship Id="rId64" Type="http://schemas.openxmlformats.org/officeDocument/2006/relationships/slideLayout" Target="../slideLayouts/slideLayout431.xml"/><Relationship Id="rId69" Type="http://schemas.openxmlformats.org/officeDocument/2006/relationships/slideLayout" Target="../slideLayouts/slideLayout436.xml"/><Relationship Id="rId80" Type="http://schemas.openxmlformats.org/officeDocument/2006/relationships/slideLayout" Target="../slideLayouts/slideLayout447.xml"/><Relationship Id="rId85" Type="http://schemas.openxmlformats.org/officeDocument/2006/relationships/slideLayout" Target="../slideLayouts/slideLayout452.xml"/><Relationship Id="rId12" Type="http://schemas.openxmlformats.org/officeDocument/2006/relationships/slideLayout" Target="../slideLayouts/slideLayout379.xml"/><Relationship Id="rId17" Type="http://schemas.openxmlformats.org/officeDocument/2006/relationships/slideLayout" Target="../slideLayouts/slideLayout384.xml"/><Relationship Id="rId33" Type="http://schemas.openxmlformats.org/officeDocument/2006/relationships/slideLayout" Target="../slideLayouts/slideLayout400.xml"/><Relationship Id="rId38" Type="http://schemas.openxmlformats.org/officeDocument/2006/relationships/slideLayout" Target="../slideLayouts/slideLayout405.xml"/><Relationship Id="rId59" Type="http://schemas.openxmlformats.org/officeDocument/2006/relationships/slideLayout" Target="../slideLayouts/slideLayout426.xml"/><Relationship Id="rId103" Type="http://schemas.openxmlformats.org/officeDocument/2006/relationships/slideLayout" Target="../slideLayouts/slideLayout470.xml"/><Relationship Id="rId20" Type="http://schemas.openxmlformats.org/officeDocument/2006/relationships/slideLayout" Target="../slideLayouts/slideLayout387.xml"/><Relationship Id="rId41" Type="http://schemas.openxmlformats.org/officeDocument/2006/relationships/slideLayout" Target="../slideLayouts/slideLayout408.xml"/><Relationship Id="rId54" Type="http://schemas.openxmlformats.org/officeDocument/2006/relationships/slideLayout" Target="../slideLayouts/slideLayout421.xml"/><Relationship Id="rId62" Type="http://schemas.openxmlformats.org/officeDocument/2006/relationships/slideLayout" Target="../slideLayouts/slideLayout429.xml"/><Relationship Id="rId70" Type="http://schemas.openxmlformats.org/officeDocument/2006/relationships/slideLayout" Target="../slideLayouts/slideLayout437.xml"/><Relationship Id="rId75" Type="http://schemas.openxmlformats.org/officeDocument/2006/relationships/slideLayout" Target="../slideLayouts/slideLayout442.xml"/><Relationship Id="rId83" Type="http://schemas.openxmlformats.org/officeDocument/2006/relationships/slideLayout" Target="../slideLayouts/slideLayout450.xml"/><Relationship Id="rId88" Type="http://schemas.openxmlformats.org/officeDocument/2006/relationships/slideLayout" Target="../slideLayouts/slideLayout455.xml"/><Relationship Id="rId91" Type="http://schemas.openxmlformats.org/officeDocument/2006/relationships/slideLayout" Target="../slideLayouts/slideLayout458.xml"/><Relationship Id="rId96" Type="http://schemas.openxmlformats.org/officeDocument/2006/relationships/slideLayout" Target="../slideLayouts/slideLayout463.xml"/><Relationship Id="rId1" Type="http://schemas.openxmlformats.org/officeDocument/2006/relationships/slideLayout" Target="../slideLayouts/slideLayout368.xml"/><Relationship Id="rId6" Type="http://schemas.openxmlformats.org/officeDocument/2006/relationships/slideLayout" Target="../slideLayouts/slideLayout373.xml"/><Relationship Id="rId15" Type="http://schemas.openxmlformats.org/officeDocument/2006/relationships/slideLayout" Target="../slideLayouts/slideLayout382.xml"/><Relationship Id="rId23" Type="http://schemas.openxmlformats.org/officeDocument/2006/relationships/slideLayout" Target="../slideLayouts/slideLayout390.xml"/><Relationship Id="rId28" Type="http://schemas.openxmlformats.org/officeDocument/2006/relationships/slideLayout" Target="../slideLayouts/slideLayout395.xml"/><Relationship Id="rId36" Type="http://schemas.openxmlformats.org/officeDocument/2006/relationships/slideLayout" Target="../slideLayouts/slideLayout403.xml"/><Relationship Id="rId49" Type="http://schemas.openxmlformats.org/officeDocument/2006/relationships/slideLayout" Target="../slideLayouts/slideLayout416.xml"/><Relationship Id="rId57" Type="http://schemas.openxmlformats.org/officeDocument/2006/relationships/slideLayout" Target="../slideLayouts/slideLayout424.xml"/><Relationship Id="rId106" Type="http://schemas.openxmlformats.org/officeDocument/2006/relationships/image" Target="../media/image1.png"/><Relationship Id="rId10" Type="http://schemas.openxmlformats.org/officeDocument/2006/relationships/slideLayout" Target="../slideLayouts/slideLayout377.xml"/><Relationship Id="rId31" Type="http://schemas.openxmlformats.org/officeDocument/2006/relationships/slideLayout" Target="../slideLayouts/slideLayout398.xml"/><Relationship Id="rId44" Type="http://schemas.openxmlformats.org/officeDocument/2006/relationships/slideLayout" Target="../slideLayouts/slideLayout411.xml"/><Relationship Id="rId52" Type="http://schemas.openxmlformats.org/officeDocument/2006/relationships/slideLayout" Target="../slideLayouts/slideLayout419.xml"/><Relationship Id="rId60" Type="http://schemas.openxmlformats.org/officeDocument/2006/relationships/slideLayout" Target="../slideLayouts/slideLayout427.xml"/><Relationship Id="rId65" Type="http://schemas.openxmlformats.org/officeDocument/2006/relationships/slideLayout" Target="../slideLayouts/slideLayout432.xml"/><Relationship Id="rId73" Type="http://schemas.openxmlformats.org/officeDocument/2006/relationships/slideLayout" Target="../slideLayouts/slideLayout440.xml"/><Relationship Id="rId78" Type="http://schemas.openxmlformats.org/officeDocument/2006/relationships/slideLayout" Target="../slideLayouts/slideLayout445.xml"/><Relationship Id="rId81" Type="http://schemas.openxmlformats.org/officeDocument/2006/relationships/slideLayout" Target="../slideLayouts/slideLayout448.xml"/><Relationship Id="rId86" Type="http://schemas.openxmlformats.org/officeDocument/2006/relationships/slideLayout" Target="../slideLayouts/slideLayout453.xml"/><Relationship Id="rId94" Type="http://schemas.openxmlformats.org/officeDocument/2006/relationships/slideLayout" Target="../slideLayouts/slideLayout461.xml"/><Relationship Id="rId99" Type="http://schemas.openxmlformats.org/officeDocument/2006/relationships/slideLayout" Target="../slideLayouts/slideLayout466.xml"/><Relationship Id="rId101" Type="http://schemas.openxmlformats.org/officeDocument/2006/relationships/slideLayout" Target="../slideLayouts/slideLayout468.xml"/><Relationship Id="rId4" Type="http://schemas.openxmlformats.org/officeDocument/2006/relationships/slideLayout" Target="../slideLayouts/slideLayout371.xml"/><Relationship Id="rId9" Type="http://schemas.openxmlformats.org/officeDocument/2006/relationships/slideLayout" Target="../slideLayouts/slideLayout376.xml"/><Relationship Id="rId13" Type="http://schemas.openxmlformats.org/officeDocument/2006/relationships/slideLayout" Target="../slideLayouts/slideLayout380.xml"/><Relationship Id="rId18" Type="http://schemas.openxmlformats.org/officeDocument/2006/relationships/slideLayout" Target="../slideLayouts/slideLayout385.xml"/><Relationship Id="rId39" Type="http://schemas.openxmlformats.org/officeDocument/2006/relationships/slideLayout" Target="../slideLayouts/slideLayout406.xml"/><Relationship Id="rId34" Type="http://schemas.openxmlformats.org/officeDocument/2006/relationships/slideLayout" Target="../slideLayouts/slideLayout401.xml"/><Relationship Id="rId50" Type="http://schemas.openxmlformats.org/officeDocument/2006/relationships/slideLayout" Target="../slideLayouts/slideLayout417.xml"/><Relationship Id="rId55" Type="http://schemas.openxmlformats.org/officeDocument/2006/relationships/slideLayout" Target="../slideLayouts/slideLayout422.xml"/><Relationship Id="rId76" Type="http://schemas.openxmlformats.org/officeDocument/2006/relationships/slideLayout" Target="../slideLayouts/slideLayout443.xml"/><Relationship Id="rId97" Type="http://schemas.openxmlformats.org/officeDocument/2006/relationships/slideLayout" Target="../slideLayouts/slideLayout464.xml"/><Relationship Id="rId104" Type="http://schemas.openxmlformats.org/officeDocument/2006/relationships/slideLayout" Target="../slideLayouts/slideLayout471.xml"/><Relationship Id="rId7" Type="http://schemas.openxmlformats.org/officeDocument/2006/relationships/slideLayout" Target="../slideLayouts/slideLayout374.xml"/><Relationship Id="rId71" Type="http://schemas.openxmlformats.org/officeDocument/2006/relationships/slideLayout" Target="../slideLayouts/slideLayout438.xml"/><Relationship Id="rId92" Type="http://schemas.openxmlformats.org/officeDocument/2006/relationships/slideLayout" Target="../slideLayouts/slideLayout459.xml"/><Relationship Id="rId2" Type="http://schemas.openxmlformats.org/officeDocument/2006/relationships/slideLayout" Target="../slideLayouts/slideLayout369.xml"/><Relationship Id="rId29" Type="http://schemas.openxmlformats.org/officeDocument/2006/relationships/slideLayout" Target="../slideLayouts/slideLayout396.xml"/><Relationship Id="rId24" Type="http://schemas.openxmlformats.org/officeDocument/2006/relationships/slideLayout" Target="../slideLayouts/slideLayout391.xml"/><Relationship Id="rId40" Type="http://schemas.openxmlformats.org/officeDocument/2006/relationships/slideLayout" Target="../slideLayouts/slideLayout407.xml"/><Relationship Id="rId45" Type="http://schemas.openxmlformats.org/officeDocument/2006/relationships/slideLayout" Target="../slideLayouts/slideLayout412.xml"/><Relationship Id="rId66" Type="http://schemas.openxmlformats.org/officeDocument/2006/relationships/slideLayout" Target="../slideLayouts/slideLayout433.xml"/><Relationship Id="rId87" Type="http://schemas.openxmlformats.org/officeDocument/2006/relationships/slideLayout" Target="../slideLayouts/slideLayout454.xml"/><Relationship Id="rId61" Type="http://schemas.openxmlformats.org/officeDocument/2006/relationships/slideLayout" Target="../slideLayouts/slideLayout428.xml"/><Relationship Id="rId82" Type="http://schemas.openxmlformats.org/officeDocument/2006/relationships/slideLayout" Target="../slideLayouts/slideLayout449.xml"/><Relationship Id="rId19" Type="http://schemas.openxmlformats.org/officeDocument/2006/relationships/slideLayout" Target="../slideLayouts/slideLayout386.xml"/><Relationship Id="rId14" Type="http://schemas.openxmlformats.org/officeDocument/2006/relationships/slideLayout" Target="../slideLayouts/slideLayout381.xml"/><Relationship Id="rId30" Type="http://schemas.openxmlformats.org/officeDocument/2006/relationships/slideLayout" Target="../slideLayouts/slideLayout397.xml"/><Relationship Id="rId35" Type="http://schemas.openxmlformats.org/officeDocument/2006/relationships/slideLayout" Target="../slideLayouts/slideLayout402.xml"/><Relationship Id="rId56" Type="http://schemas.openxmlformats.org/officeDocument/2006/relationships/slideLayout" Target="../slideLayouts/slideLayout423.xml"/><Relationship Id="rId77" Type="http://schemas.openxmlformats.org/officeDocument/2006/relationships/slideLayout" Target="../slideLayouts/slideLayout444.xml"/><Relationship Id="rId100" Type="http://schemas.openxmlformats.org/officeDocument/2006/relationships/slideLayout" Target="../slideLayouts/slideLayout467.xml"/><Relationship Id="rId105" Type="http://schemas.openxmlformats.org/officeDocument/2006/relationships/theme" Target="../theme/theme3.xml"/><Relationship Id="rId8" Type="http://schemas.openxmlformats.org/officeDocument/2006/relationships/slideLayout" Target="../slideLayouts/slideLayout375.xml"/><Relationship Id="rId51" Type="http://schemas.openxmlformats.org/officeDocument/2006/relationships/slideLayout" Target="../slideLayouts/slideLayout418.xml"/><Relationship Id="rId72" Type="http://schemas.openxmlformats.org/officeDocument/2006/relationships/slideLayout" Target="../slideLayouts/slideLayout439.xml"/><Relationship Id="rId93" Type="http://schemas.openxmlformats.org/officeDocument/2006/relationships/slideLayout" Target="../slideLayouts/slideLayout460.xml"/><Relationship Id="rId98" Type="http://schemas.openxmlformats.org/officeDocument/2006/relationships/slideLayout" Target="../slideLayouts/slideLayout465.xml"/><Relationship Id="rId3" Type="http://schemas.openxmlformats.org/officeDocument/2006/relationships/slideLayout" Target="../slideLayouts/slideLayout370.xml"/><Relationship Id="rId25" Type="http://schemas.openxmlformats.org/officeDocument/2006/relationships/slideLayout" Target="../slideLayouts/slideLayout392.xml"/><Relationship Id="rId46" Type="http://schemas.openxmlformats.org/officeDocument/2006/relationships/slideLayout" Target="../slideLayouts/slideLayout413.xml"/><Relationship Id="rId67" Type="http://schemas.openxmlformats.org/officeDocument/2006/relationships/slideLayout" Target="../slideLayouts/slideLayout434.xml"/></Relationships>
</file>

<file path=ppt/slideMasters/_rels/slideMaster4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497.xml"/><Relationship Id="rId21" Type="http://schemas.openxmlformats.org/officeDocument/2006/relationships/slideLayout" Target="../slideLayouts/slideLayout492.xml"/><Relationship Id="rId42" Type="http://schemas.openxmlformats.org/officeDocument/2006/relationships/slideLayout" Target="../slideLayouts/slideLayout513.xml"/><Relationship Id="rId47" Type="http://schemas.openxmlformats.org/officeDocument/2006/relationships/slideLayout" Target="../slideLayouts/slideLayout518.xml"/><Relationship Id="rId63" Type="http://schemas.openxmlformats.org/officeDocument/2006/relationships/slideLayout" Target="../slideLayouts/slideLayout534.xml"/><Relationship Id="rId68" Type="http://schemas.openxmlformats.org/officeDocument/2006/relationships/slideLayout" Target="../slideLayouts/slideLayout539.xml"/><Relationship Id="rId84" Type="http://schemas.openxmlformats.org/officeDocument/2006/relationships/slideLayout" Target="../slideLayouts/slideLayout555.xml"/><Relationship Id="rId89" Type="http://schemas.openxmlformats.org/officeDocument/2006/relationships/slideLayout" Target="../slideLayouts/slideLayout560.xml"/><Relationship Id="rId16" Type="http://schemas.openxmlformats.org/officeDocument/2006/relationships/slideLayout" Target="../slideLayouts/slideLayout487.xml"/><Relationship Id="rId11" Type="http://schemas.openxmlformats.org/officeDocument/2006/relationships/slideLayout" Target="../slideLayouts/slideLayout482.xml"/><Relationship Id="rId32" Type="http://schemas.openxmlformats.org/officeDocument/2006/relationships/slideLayout" Target="../slideLayouts/slideLayout503.xml"/><Relationship Id="rId37" Type="http://schemas.openxmlformats.org/officeDocument/2006/relationships/slideLayout" Target="../slideLayouts/slideLayout508.xml"/><Relationship Id="rId53" Type="http://schemas.openxmlformats.org/officeDocument/2006/relationships/slideLayout" Target="../slideLayouts/slideLayout524.xml"/><Relationship Id="rId58" Type="http://schemas.openxmlformats.org/officeDocument/2006/relationships/slideLayout" Target="../slideLayouts/slideLayout529.xml"/><Relationship Id="rId74" Type="http://schemas.openxmlformats.org/officeDocument/2006/relationships/slideLayout" Target="../slideLayouts/slideLayout545.xml"/><Relationship Id="rId79" Type="http://schemas.openxmlformats.org/officeDocument/2006/relationships/slideLayout" Target="../slideLayouts/slideLayout550.xml"/><Relationship Id="rId102" Type="http://schemas.openxmlformats.org/officeDocument/2006/relationships/slideLayout" Target="../slideLayouts/slideLayout573.xml"/><Relationship Id="rId5" Type="http://schemas.openxmlformats.org/officeDocument/2006/relationships/slideLayout" Target="../slideLayouts/slideLayout476.xml"/><Relationship Id="rId90" Type="http://schemas.openxmlformats.org/officeDocument/2006/relationships/slideLayout" Target="../slideLayouts/slideLayout561.xml"/><Relationship Id="rId95" Type="http://schemas.openxmlformats.org/officeDocument/2006/relationships/slideLayout" Target="../slideLayouts/slideLayout566.xml"/><Relationship Id="rId22" Type="http://schemas.openxmlformats.org/officeDocument/2006/relationships/slideLayout" Target="../slideLayouts/slideLayout493.xml"/><Relationship Id="rId27" Type="http://schemas.openxmlformats.org/officeDocument/2006/relationships/slideLayout" Target="../slideLayouts/slideLayout498.xml"/><Relationship Id="rId43" Type="http://schemas.openxmlformats.org/officeDocument/2006/relationships/slideLayout" Target="../slideLayouts/slideLayout514.xml"/><Relationship Id="rId48" Type="http://schemas.openxmlformats.org/officeDocument/2006/relationships/slideLayout" Target="../slideLayouts/slideLayout519.xml"/><Relationship Id="rId64" Type="http://schemas.openxmlformats.org/officeDocument/2006/relationships/slideLayout" Target="../slideLayouts/slideLayout535.xml"/><Relationship Id="rId69" Type="http://schemas.openxmlformats.org/officeDocument/2006/relationships/slideLayout" Target="../slideLayouts/slideLayout540.xml"/><Relationship Id="rId80" Type="http://schemas.openxmlformats.org/officeDocument/2006/relationships/slideLayout" Target="../slideLayouts/slideLayout551.xml"/><Relationship Id="rId85" Type="http://schemas.openxmlformats.org/officeDocument/2006/relationships/slideLayout" Target="../slideLayouts/slideLayout556.xml"/><Relationship Id="rId12" Type="http://schemas.openxmlformats.org/officeDocument/2006/relationships/slideLayout" Target="../slideLayouts/slideLayout483.xml"/><Relationship Id="rId17" Type="http://schemas.openxmlformats.org/officeDocument/2006/relationships/slideLayout" Target="../slideLayouts/slideLayout488.xml"/><Relationship Id="rId33" Type="http://schemas.openxmlformats.org/officeDocument/2006/relationships/slideLayout" Target="../slideLayouts/slideLayout504.xml"/><Relationship Id="rId38" Type="http://schemas.openxmlformats.org/officeDocument/2006/relationships/slideLayout" Target="../slideLayouts/slideLayout509.xml"/><Relationship Id="rId59" Type="http://schemas.openxmlformats.org/officeDocument/2006/relationships/slideLayout" Target="../slideLayouts/slideLayout530.xml"/><Relationship Id="rId103" Type="http://schemas.openxmlformats.org/officeDocument/2006/relationships/slideLayout" Target="../slideLayouts/slideLayout574.xml"/><Relationship Id="rId20" Type="http://schemas.openxmlformats.org/officeDocument/2006/relationships/slideLayout" Target="../slideLayouts/slideLayout491.xml"/><Relationship Id="rId41" Type="http://schemas.openxmlformats.org/officeDocument/2006/relationships/slideLayout" Target="../slideLayouts/slideLayout512.xml"/><Relationship Id="rId54" Type="http://schemas.openxmlformats.org/officeDocument/2006/relationships/slideLayout" Target="../slideLayouts/slideLayout525.xml"/><Relationship Id="rId62" Type="http://schemas.openxmlformats.org/officeDocument/2006/relationships/slideLayout" Target="../slideLayouts/slideLayout533.xml"/><Relationship Id="rId70" Type="http://schemas.openxmlformats.org/officeDocument/2006/relationships/slideLayout" Target="../slideLayouts/slideLayout541.xml"/><Relationship Id="rId75" Type="http://schemas.openxmlformats.org/officeDocument/2006/relationships/slideLayout" Target="../slideLayouts/slideLayout546.xml"/><Relationship Id="rId83" Type="http://schemas.openxmlformats.org/officeDocument/2006/relationships/slideLayout" Target="../slideLayouts/slideLayout554.xml"/><Relationship Id="rId88" Type="http://schemas.openxmlformats.org/officeDocument/2006/relationships/slideLayout" Target="../slideLayouts/slideLayout559.xml"/><Relationship Id="rId91" Type="http://schemas.openxmlformats.org/officeDocument/2006/relationships/slideLayout" Target="../slideLayouts/slideLayout562.xml"/><Relationship Id="rId96" Type="http://schemas.openxmlformats.org/officeDocument/2006/relationships/slideLayout" Target="../slideLayouts/slideLayout567.xml"/><Relationship Id="rId1" Type="http://schemas.openxmlformats.org/officeDocument/2006/relationships/slideLayout" Target="../slideLayouts/slideLayout472.xml"/><Relationship Id="rId6" Type="http://schemas.openxmlformats.org/officeDocument/2006/relationships/slideLayout" Target="../slideLayouts/slideLayout477.xml"/><Relationship Id="rId15" Type="http://schemas.openxmlformats.org/officeDocument/2006/relationships/slideLayout" Target="../slideLayouts/slideLayout486.xml"/><Relationship Id="rId23" Type="http://schemas.openxmlformats.org/officeDocument/2006/relationships/slideLayout" Target="../slideLayouts/slideLayout494.xml"/><Relationship Id="rId28" Type="http://schemas.openxmlformats.org/officeDocument/2006/relationships/slideLayout" Target="../slideLayouts/slideLayout499.xml"/><Relationship Id="rId36" Type="http://schemas.openxmlformats.org/officeDocument/2006/relationships/slideLayout" Target="../slideLayouts/slideLayout507.xml"/><Relationship Id="rId49" Type="http://schemas.openxmlformats.org/officeDocument/2006/relationships/slideLayout" Target="../slideLayouts/slideLayout520.xml"/><Relationship Id="rId57" Type="http://schemas.openxmlformats.org/officeDocument/2006/relationships/slideLayout" Target="../slideLayouts/slideLayout528.xml"/><Relationship Id="rId106" Type="http://schemas.openxmlformats.org/officeDocument/2006/relationships/image" Target="../media/image1.png"/><Relationship Id="rId10" Type="http://schemas.openxmlformats.org/officeDocument/2006/relationships/slideLayout" Target="../slideLayouts/slideLayout481.xml"/><Relationship Id="rId31" Type="http://schemas.openxmlformats.org/officeDocument/2006/relationships/slideLayout" Target="../slideLayouts/slideLayout502.xml"/><Relationship Id="rId44" Type="http://schemas.openxmlformats.org/officeDocument/2006/relationships/slideLayout" Target="../slideLayouts/slideLayout515.xml"/><Relationship Id="rId52" Type="http://schemas.openxmlformats.org/officeDocument/2006/relationships/slideLayout" Target="../slideLayouts/slideLayout523.xml"/><Relationship Id="rId60" Type="http://schemas.openxmlformats.org/officeDocument/2006/relationships/slideLayout" Target="../slideLayouts/slideLayout531.xml"/><Relationship Id="rId65" Type="http://schemas.openxmlformats.org/officeDocument/2006/relationships/slideLayout" Target="../slideLayouts/slideLayout536.xml"/><Relationship Id="rId73" Type="http://schemas.openxmlformats.org/officeDocument/2006/relationships/slideLayout" Target="../slideLayouts/slideLayout544.xml"/><Relationship Id="rId78" Type="http://schemas.openxmlformats.org/officeDocument/2006/relationships/slideLayout" Target="../slideLayouts/slideLayout549.xml"/><Relationship Id="rId81" Type="http://schemas.openxmlformats.org/officeDocument/2006/relationships/slideLayout" Target="../slideLayouts/slideLayout552.xml"/><Relationship Id="rId86" Type="http://schemas.openxmlformats.org/officeDocument/2006/relationships/slideLayout" Target="../slideLayouts/slideLayout557.xml"/><Relationship Id="rId94" Type="http://schemas.openxmlformats.org/officeDocument/2006/relationships/slideLayout" Target="../slideLayouts/slideLayout565.xml"/><Relationship Id="rId99" Type="http://schemas.openxmlformats.org/officeDocument/2006/relationships/slideLayout" Target="../slideLayouts/slideLayout570.xml"/><Relationship Id="rId101" Type="http://schemas.openxmlformats.org/officeDocument/2006/relationships/slideLayout" Target="../slideLayouts/slideLayout572.xml"/><Relationship Id="rId4" Type="http://schemas.openxmlformats.org/officeDocument/2006/relationships/slideLayout" Target="../slideLayouts/slideLayout475.xml"/><Relationship Id="rId9" Type="http://schemas.openxmlformats.org/officeDocument/2006/relationships/slideLayout" Target="../slideLayouts/slideLayout480.xml"/><Relationship Id="rId13" Type="http://schemas.openxmlformats.org/officeDocument/2006/relationships/slideLayout" Target="../slideLayouts/slideLayout484.xml"/><Relationship Id="rId18" Type="http://schemas.openxmlformats.org/officeDocument/2006/relationships/slideLayout" Target="../slideLayouts/slideLayout489.xml"/><Relationship Id="rId39" Type="http://schemas.openxmlformats.org/officeDocument/2006/relationships/slideLayout" Target="../slideLayouts/slideLayout510.xml"/><Relationship Id="rId34" Type="http://schemas.openxmlformats.org/officeDocument/2006/relationships/slideLayout" Target="../slideLayouts/slideLayout505.xml"/><Relationship Id="rId50" Type="http://schemas.openxmlformats.org/officeDocument/2006/relationships/slideLayout" Target="../slideLayouts/slideLayout521.xml"/><Relationship Id="rId55" Type="http://schemas.openxmlformats.org/officeDocument/2006/relationships/slideLayout" Target="../slideLayouts/slideLayout526.xml"/><Relationship Id="rId76" Type="http://schemas.openxmlformats.org/officeDocument/2006/relationships/slideLayout" Target="../slideLayouts/slideLayout547.xml"/><Relationship Id="rId97" Type="http://schemas.openxmlformats.org/officeDocument/2006/relationships/slideLayout" Target="../slideLayouts/slideLayout568.xml"/><Relationship Id="rId104" Type="http://schemas.openxmlformats.org/officeDocument/2006/relationships/slideLayout" Target="../slideLayouts/slideLayout575.xml"/><Relationship Id="rId7" Type="http://schemas.openxmlformats.org/officeDocument/2006/relationships/slideLayout" Target="../slideLayouts/slideLayout478.xml"/><Relationship Id="rId71" Type="http://schemas.openxmlformats.org/officeDocument/2006/relationships/slideLayout" Target="../slideLayouts/slideLayout542.xml"/><Relationship Id="rId92" Type="http://schemas.openxmlformats.org/officeDocument/2006/relationships/slideLayout" Target="../slideLayouts/slideLayout563.xml"/><Relationship Id="rId2" Type="http://schemas.openxmlformats.org/officeDocument/2006/relationships/slideLayout" Target="../slideLayouts/slideLayout473.xml"/><Relationship Id="rId29" Type="http://schemas.openxmlformats.org/officeDocument/2006/relationships/slideLayout" Target="../slideLayouts/slideLayout500.xml"/><Relationship Id="rId24" Type="http://schemas.openxmlformats.org/officeDocument/2006/relationships/slideLayout" Target="../slideLayouts/slideLayout495.xml"/><Relationship Id="rId40" Type="http://schemas.openxmlformats.org/officeDocument/2006/relationships/slideLayout" Target="../slideLayouts/slideLayout511.xml"/><Relationship Id="rId45" Type="http://schemas.openxmlformats.org/officeDocument/2006/relationships/slideLayout" Target="../slideLayouts/slideLayout516.xml"/><Relationship Id="rId66" Type="http://schemas.openxmlformats.org/officeDocument/2006/relationships/slideLayout" Target="../slideLayouts/slideLayout537.xml"/><Relationship Id="rId87" Type="http://schemas.openxmlformats.org/officeDocument/2006/relationships/slideLayout" Target="../slideLayouts/slideLayout558.xml"/><Relationship Id="rId61" Type="http://schemas.openxmlformats.org/officeDocument/2006/relationships/slideLayout" Target="../slideLayouts/slideLayout532.xml"/><Relationship Id="rId82" Type="http://schemas.openxmlformats.org/officeDocument/2006/relationships/slideLayout" Target="../slideLayouts/slideLayout553.xml"/><Relationship Id="rId19" Type="http://schemas.openxmlformats.org/officeDocument/2006/relationships/slideLayout" Target="../slideLayouts/slideLayout490.xml"/><Relationship Id="rId14" Type="http://schemas.openxmlformats.org/officeDocument/2006/relationships/slideLayout" Target="../slideLayouts/slideLayout485.xml"/><Relationship Id="rId30" Type="http://schemas.openxmlformats.org/officeDocument/2006/relationships/slideLayout" Target="../slideLayouts/slideLayout501.xml"/><Relationship Id="rId35" Type="http://schemas.openxmlformats.org/officeDocument/2006/relationships/slideLayout" Target="../slideLayouts/slideLayout506.xml"/><Relationship Id="rId56" Type="http://schemas.openxmlformats.org/officeDocument/2006/relationships/slideLayout" Target="../slideLayouts/slideLayout527.xml"/><Relationship Id="rId77" Type="http://schemas.openxmlformats.org/officeDocument/2006/relationships/slideLayout" Target="../slideLayouts/slideLayout548.xml"/><Relationship Id="rId100" Type="http://schemas.openxmlformats.org/officeDocument/2006/relationships/slideLayout" Target="../slideLayouts/slideLayout571.xml"/><Relationship Id="rId105" Type="http://schemas.openxmlformats.org/officeDocument/2006/relationships/theme" Target="../theme/theme4.xml"/><Relationship Id="rId8" Type="http://schemas.openxmlformats.org/officeDocument/2006/relationships/slideLayout" Target="../slideLayouts/slideLayout479.xml"/><Relationship Id="rId51" Type="http://schemas.openxmlformats.org/officeDocument/2006/relationships/slideLayout" Target="../slideLayouts/slideLayout522.xml"/><Relationship Id="rId72" Type="http://schemas.openxmlformats.org/officeDocument/2006/relationships/slideLayout" Target="../slideLayouts/slideLayout543.xml"/><Relationship Id="rId93" Type="http://schemas.openxmlformats.org/officeDocument/2006/relationships/slideLayout" Target="../slideLayouts/slideLayout564.xml"/><Relationship Id="rId98" Type="http://schemas.openxmlformats.org/officeDocument/2006/relationships/slideLayout" Target="../slideLayouts/slideLayout569.xml"/><Relationship Id="rId3" Type="http://schemas.openxmlformats.org/officeDocument/2006/relationships/slideLayout" Target="../slideLayouts/slideLayout474.xml"/><Relationship Id="rId25" Type="http://schemas.openxmlformats.org/officeDocument/2006/relationships/slideLayout" Target="../slideLayouts/slideLayout496.xml"/><Relationship Id="rId46" Type="http://schemas.openxmlformats.org/officeDocument/2006/relationships/slideLayout" Target="../slideLayouts/slideLayout517.xml"/><Relationship Id="rId67" Type="http://schemas.openxmlformats.org/officeDocument/2006/relationships/slideLayout" Target="../slideLayouts/slideLayout5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4F733C-C8F4-39A1-6B11-BB8CF9EFFE42}"/>
              </a:ext>
            </a:extLst>
          </p:cNvPr>
          <p:cNvSpPr/>
          <p:nvPr userDrawn="1"/>
        </p:nvSpPr>
        <p:spPr>
          <a:xfrm>
            <a:off x="0" y="6400800"/>
            <a:ext cx="12188825" cy="468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632F4-4E52-14F7-39C8-56F420923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441" y="2057400"/>
            <a:ext cx="10969942" cy="4114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3313C8-0514-A799-82A9-9B28F2B545F0}"/>
              </a:ext>
            </a:extLst>
          </p:cNvPr>
          <p:cNvPicPr>
            <a:picLocks noChangeAspect="1"/>
          </p:cNvPicPr>
          <p:nvPr userDrawn="1"/>
        </p:nvPicPr>
        <p:blipFill>
          <a:blip r:embed="rId10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972" y="6415378"/>
            <a:ext cx="1568106" cy="4426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E3FDDD-4DA3-2700-19D7-0039D02463BA}"/>
              </a:ext>
            </a:extLst>
          </p:cNvPr>
          <p:cNvSpPr txBox="1"/>
          <p:nvPr userDrawn="1"/>
        </p:nvSpPr>
        <p:spPr>
          <a:xfrm>
            <a:off x="1523603" y="6400801"/>
            <a:ext cx="9141619" cy="442622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en-US" sz="8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© 2025 NewRocket, LLC. All Rights Reserved. Confidential.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DF90F0-CF84-639C-DF65-B1A94766CBAE}"/>
              </a:ext>
            </a:extLst>
          </p:cNvPr>
          <p:cNvSpPr txBox="1"/>
          <p:nvPr userDrawn="1"/>
        </p:nvSpPr>
        <p:spPr>
          <a:xfrm>
            <a:off x="10665222" y="6400801"/>
            <a:ext cx="1295063" cy="453908"/>
          </a:xfrm>
          <a:prstGeom prst="rect">
            <a:avLst/>
          </a:prstGeom>
          <a:noFill/>
        </p:spPr>
        <p:txBody>
          <a:bodyPr wrap="square" rIns="0" anchor="ctr">
            <a:noAutofit/>
          </a:bodyPr>
          <a:lstStyle/>
          <a:p>
            <a:pPr algn="r"/>
            <a:fld id="{B936DE7D-A748-704C-8125-AED706105F2F}" type="slidenum">
              <a:rPr lang="en-US" sz="800" b="0" i="0" smtClean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pPr algn="r"/>
              <a:t>‹#›</a:t>
            </a:fld>
            <a:endParaRPr lang="en-US" sz="800" b="0" i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127F3CBE-F3A0-8B28-47F7-358381897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</p:spPr>
        <p:txBody>
          <a:bodyPr vert="horz" lIns="0" tIns="0" rIns="0" bIns="9144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1083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4525" r:id="rId6"/>
    <p:sldLayoutId id="2147483686" r:id="rId7"/>
    <p:sldLayoutId id="2147484535" r:id="rId8"/>
    <p:sldLayoutId id="2147483688" r:id="rId9"/>
    <p:sldLayoutId id="2147484541" r:id="rId10"/>
    <p:sldLayoutId id="2147484538" r:id="rId11"/>
    <p:sldLayoutId id="2147484534" r:id="rId12"/>
    <p:sldLayoutId id="2147484533" r:id="rId13"/>
    <p:sldLayoutId id="2147484531" r:id="rId14"/>
    <p:sldLayoutId id="2147484539" r:id="rId15"/>
    <p:sldLayoutId id="2147484536" r:id="rId16"/>
    <p:sldLayoutId id="2147484548" r:id="rId17"/>
    <p:sldLayoutId id="2147484537" r:id="rId18"/>
    <p:sldLayoutId id="2147483698" r:id="rId19"/>
    <p:sldLayoutId id="2147483699" r:id="rId20"/>
    <p:sldLayoutId id="2147483700" r:id="rId21"/>
    <p:sldLayoutId id="2147483701" r:id="rId22"/>
    <p:sldLayoutId id="2147483702" r:id="rId23"/>
    <p:sldLayoutId id="2147483703" r:id="rId24"/>
    <p:sldLayoutId id="2147483704" r:id="rId25"/>
    <p:sldLayoutId id="2147483705" r:id="rId26"/>
    <p:sldLayoutId id="2147483706" r:id="rId27"/>
    <p:sldLayoutId id="2147483707" r:id="rId28"/>
    <p:sldLayoutId id="2147483708" r:id="rId29"/>
    <p:sldLayoutId id="2147483709" r:id="rId30"/>
    <p:sldLayoutId id="2147483710" r:id="rId31"/>
    <p:sldLayoutId id="2147483711" r:id="rId32"/>
    <p:sldLayoutId id="2147483712" r:id="rId33"/>
    <p:sldLayoutId id="2147483713" r:id="rId34"/>
    <p:sldLayoutId id="2147483714" r:id="rId35"/>
    <p:sldLayoutId id="2147483715" r:id="rId36"/>
    <p:sldLayoutId id="2147483716" r:id="rId37"/>
    <p:sldLayoutId id="2147483717" r:id="rId38"/>
    <p:sldLayoutId id="2147483718" r:id="rId39"/>
    <p:sldLayoutId id="2147483719" r:id="rId40"/>
    <p:sldLayoutId id="2147484542" r:id="rId41"/>
    <p:sldLayoutId id="2147483721" r:id="rId42"/>
    <p:sldLayoutId id="2147483722" r:id="rId43"/>
    <p:sldLayoutId id="2147483723" r:id="rId44"/>
    <p:sldLayoutId id="2147483724" r:id="rId45"/>
    <p:sldLayoutId id="2147483725" r:id="rId46"/>
    <p:sldLayoutId id="2147484543" r:id="rId47"/>
    <p:sldLayoutId id="2147484544" r:id="rId48"/>
    <p:sldLayoutId id="2147483728" r:id="rId49"/>
    <p:sldLayoutId id="2147484516" r:id="rId50"/>
    <p:sldLayoutId id="2147484517" r:id="rId51"/>
    <p:sldLayoutId id="2147483731" r:id="rId52"/>
    <p:sldLayoutId id="2147483732" r:id="rId53"/>
    <p:sldLayoutId id="2147483733" r:id="rId54"/>
    <p:sldLayoutId id="2147483734" r:id="rId55"/>
    <p:sldLayoutId id="2147483735" r:id="rId56"/>
    <p:sldLayoutId id="2147483736" r:id="rId57"/>
    <p:sldLayoutId id="2147483737" r:id="rId58"/>
    <p:sldLayoutId id="2147483738" r:id="rId59"/>
    <p:sldLayoutId id="2147483739" r:id="rId60"/>
    <p:sldLayoutId id="2147483740" r:id="rId61"/>
    <p:sldLayoutId id="2147483741" r:id="rId62"/>
    <p:sldLayoutId id="2147483742" r:id="rId63"/>
    <p:sldLayoutId id="2147483743" r:id="rId64"/>
    <p:sldLayoutId id="2147483744" r:id="rId65"/>
    <p:sldLayoutId id="2147483745" r:id="rId66"/>
    <p:sldLayoutId id="2147483746" r:id="rId67"/>
    <p:sldLayoutId id="2147483747" r:id="rId68"/>
    <p:sldLayoutId id="2147483748" r:id="rId69"/>
    <p:sldLayoutId id="2147483749" r:id="rId70"/>
    <p:sldLayoutId id="2147483750" r:id="rId71"/>
    <p:sldLayoutId id="2147483751" r:id="rId72"/>
    <p:sldLayoutId id="2147483752" r:id="rId73"/>
    <p:sldLayoutId id="2147483753" r:id="rId74"/>
    <p:sldLayoutId id="2147483754" r:id="rId75"/>
    <p:sldLayoutId id="2147483755" r:id="rId76"/>
    <p:sldLayoutId id="2147483756" r:id="rId77"/>
    <p:sldLayoutId id="2147483757" r:id="rId78"/>
    <p:sldLayoutId id="2147483758" r:id="rId79"/>
    <p:sldLayoutId id="2147483759" r:id="rId80"/>
    <p:sldLayoutId id="2147483760" r:id="rId81"/>
    <p:sldLayoutId id="2147483761" r:id="rId82"/>
    <p:sldLayoutId id="2147483762" r:id="rId83"/>
    <p:sldLayoutId id="2147483763" r:id="rId84"/>
    <p:sldLayoutId id="2147483764" r:id="rId85"/>
    <p:sldLayoutId id="2147483765" r:id="rId86"/>
    <p:sldLayoutId id="2147483766" r:id="rId87"/>
    <p:sldLayoutId id="2147483767" r:id="rId88"/>
    <p:sldLayoutId id="2147483768" r:id="rId89"/>
    <p:sldLayoutId id="2147483769" r:id="rId90"/>
    <p:sldLayoutId id="2147483770" r:id="rId91"/>
    <p:sldLayoutId id="2147483771" r:id="rId92"/>
    <p:sldLayoutId id="2147483772" r:id="rId93"/>
    <p:sldLayoutId id="2147483773" r:id="rId94"/>
    <p:sldLayoutId id="2147483774" r:id="rId95"/>
    <p:sldLayoutId id="2147483775" r:id="rId96"/>
    <p:sldLayoutId id="2147483776" r:id="rId97"/>
    <p:sldLayoutId id="2147483777" r:id="rId98"/>
    <p:sldLayoutId id="2147484526" r:id="rId99"/>
    <p:sldLayoutId id="2147484527" r:id="rId100"/>
    <p:sldLayoutId id="2147484528" r:id="rId101"/>
    <p:sldLayoutId id="2147483781" r:id="rId102"/>
    <p:sldLayoutId id="2147483782" r:id="rId103"/>
    <p:sldLayoutId id="2147483783" r:id="rId104"/>
    <p:sldLayoutId id="2147483784" r:id="rId105"/>
    <p:sldLayoutId id="2147484146" r:id="rId106"/>
    <p:sldLayoutId id="2147484555" r:id="rId107"/>
  </p:sldLayoutIdLst>
  <p:hf sldNum="0" hdr="0" ftr="0"/>
  <p:txStyles>
    <p:titleStyle>
      <a:lvl1pPr algn="l" defTabSz="228531" rtl="0" eaLnBrk="1" latinLnBrk="0" hangingPunct="1">
        <a:lnSpc>
          <a:spcPct val="100000"/>
        </a:lnSpc>
        <a:spcBef>
          <a:spcPct val="0"/>
        </a:spcBef>
        <a:buNone/>
        <a:defRPr sz="3199" b="1" i="0" kern="1200">
          <a:solidFill>
            <a:schemeClr val="tx2"/>
          </a:solidFill>
          <a:latin typeface="+mj-lt"/>
          <a:ea typeface="Inter" panose="02000503000000020004" pitchFamily="2" charset="0"/>
          <a:cs typeface="Arial" panose="020B0604020202020204" pitchFamily="34" charset="0"/>
        </a:defRPr>
      </a:lvl1pPr>
    </p:titleStyle>
    <p:bodyStyle>
      <a:lvl1pPr marL="228531" indent="-228531" algn="l" defTabSz="228531" rtl="0" eaLnBrk="1" latinLnBrk="0" hangingPunct="1">
        <a:lnSpc>
          <a:spcPct val="15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tabLst/>
        <a:defRPr sz="2399" b="0" i="0" kern="1200">
          <a:solidFill>
            <a:schemeClr val="tx1"/>
          </a:solidFill>
          <a:latin typeface="+mn-lt"/>
          <a:ea typeface="Inter" panose="02000503000000020004" pitchFamily="2" charset="0"/>
          <a:cs typeface="Arial" panose="020B0604020202020204" pitchFamily="34" charset="0"/>
        </a:defRPr>
      </a:lvl1pPr>
      <a:lvl2pPr marL="685594" indent="-228531" algn="l" defTabSz="228531" rtl="0" eaLnBrk="1" latinLnBrk="0" hangingPunct="1">
        <a:lnSpc>
          <a:spcPct val="15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tabLst/>
        <a:defRPr sz="1999" b="0" i="0" kern="1200">
          <a:solidFill>
            <a:schemeClr val="tx1"/>
          </a:solidFill>
          <a:latin typeface="+mn-lt"/>
          <a:ea typeface="Inter" panose="02000503000000020004" pitchFamily="2" charset="0"/>
          <a:cs typeface="Arial" panose="020B0604020202020204" pitchFamily="34" charset="0"/>
        </a:defRPr>
      </a:lvl2pPr>
      <a:lvl3pPr marL="1142657" indent="-228531" algn="l" defTabSz="228531" rtl="0" eaLnBrk="1" latinLnBrk="0" hangingPunct="1">
        <a:lnSpc>
          <a:spcPct val="15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tabLst/>
        <a:defRPr sz="1799" b="0" i="0" kern="1200">
          <a:solidFill>
            <a:schemeClr val="tx1"/>
          </a:solidFill>
          <a:latin typeface="+mn-lt"/>
          <a:ea typeface="Inter" panose="02000503000000020004" pitchFamily="2" charset="0"/>
          <a:cs typeface="Arial" panose="020B0604020202020204" pitchFamily="34" charset="0"/>
        </a:defRPr>
      </a:lvl3pPr>
      <a:lvl4pPr marL="1599720" indent="-228531" algn="l" defTabSz="228531" rtl="0" eaLnBrk="1" latinLnBrk="0" hangingPunct="1">
        <a:lnSpc>
          <a:spcPct val="15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tabLst/>
        <a:defRPr sz="1600" b="0" i="0" kern="1200">
          <a:solidFill>
            <a:schemeClr val="tx1"/>
          </a:solidFill>
          <a:latin typeface="+mn-lt"/>
          <a:ea typeface="Inter" panose="02000503000000020004" pitchFamily="2" charset="0"/>
          <a:cs typeface="Arial" panose="020B0604020202020204" pitchFamily="34" charset="0"/>
        </a:defRPr>
      </a:lvl4pPr>
      <a:lvl5pPr marL="2056783" indent="-228531" algn="l" defTabSz="228531" rtl="0" eaLnBrk="1" latinLnBrk="0" hangingPunct="1">
        <a:lnSpc>
          <a:spcPct val="15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tabLst/>
        <a:defRPr sz="1600" b="0" i="0" kern="1200">
          <a:solidFill>
            <a:schemeClr val="tx1"/>
          </a:solidFill>
          <a:latin typeface="+mn-lt"/>
          <a:ea typeface="Inter" panose="02000503000000020004" pitchFamily="2" charset="0"/>
          <a:cs typeface="Arial" panose="020B0604020202020204" pitchFamily="34" charset="0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">
          <p15:clr>
            <a:srgbClr val="000000"/>
          </p15:clr>
        </p15:guide>
        <p15:guide id="2" pos="672">
          <p15:clr>
            <a:srgbClr val="A4A3A4"/>
          </p15:clr>
        </p15:guide>
        <p15:guide id="3" pos="1248">
          <p15:clr>
            <a:srgbClr val="A4A3A4"/>
          </p15:clr>
        </p15:guide>
        <p15:guide id="4" pos="1824">
          <p15:clr>
            <a:srgbClr val="A4A3A4"/>
          </p15:clr>
        </p15:guide>
        <p15:guide id="5" pos="2112">
          <p15:clr>
            <a:srgbClr val="F26B43"/>
          </p15:clr>
        </p15:guide>
        <p15:guide id="6" pos="2400">
          <p15:clr>
            <a:srgbClr val="A4A3A4"/>
          </p15:clr>
        </p15:guide>
        <p15:guide id="7" pos="2976">
          <p15:clr>
            <a:srgbClr val="FDE53C"/>
          </p15:clr>
        </p15:guide>
        <p15:guide id="8" pos="3264">
          <p15:clr>
            <a:srgbClr val="F26B43"/>
          </p15:clr>
        </p15:guide>
        <p15:guide id="9" pos="4128">
          <p15:clr>
            <a:srgbClr val="A4A3A4"/>
          </p15:clr>
        </p15:guide>
        <p15:guide id="10" pos="4416">
          <p15:clr>
            <a:srgbClr val="F26B43"/>
          </p15:clr>
        </p15:guide>
        <p15:guide id="11" pos="4704">
          <p15:clr>
            <a:srgbClr val="A4A3A4"/>
          </p15:clr>
        </p15:guide>
        <p15:guide id="12" pos="5280">
          <p15:clr>
            <a:srgbClr val="A4A3A4"/>
          </p15:clr>
        </p15:guide>
        <p15:guide id="13" pos="5568">
          <p15:clr>
            <a:srgbClr val="F26B43"/>
          </p15:clr>
        </p15:guide>
        <p15:guide id="14" orient="horz" pos="4032">
          <p15:clr>
            <a:srgbClr val="5ACBF0"/>
          </p15:clr>
        </p15:guide>
        <p15:guide id="15" orient="horz" pos="1296">
          <p15:clr>
            <a:srgbClr val="A4A3A4"/>
          </p15:clr>
        </p15:guide>
        <p15:guide id="16" pos="384">
          <p15:clr>
            <a:srgbClr val="000000"/>
          </p15:clr>
        </p15:guide>
        <p15:guide id="17" pos="5856">
          <p15:clr>
            <a:srgbClr val="A4A3A4"/>
          </p15:clr>
        </p15:guide>
        <p15:guide id="18" orient="horz" pos="1152">
          <p15:clr>
            <a:srgbClr val="FBAE40"/>
          </p15:clr>
        </p15:guide>
        <p15:guide id="19" pos="3552">
          <p15:clr>
            <a:srgbClr val="A4A3A4"/>
          </p15:clr>
        </p15:guide>
        <p15:guide id="20" pos="4992">
          <p15:clr>
            <a:srgbClr val="F26B43"/>
          </p15:clr>
        </p15:guide>
        <p15:guide id="21" pos="960">
          <p15:clr>
            <a:srgbClr val="F26B43"/>
          </p15:clr>
        </p15:guide>
        <p15:guide id="22" pos="2688">
          <p15:clr>
            <a:srgbClr val="F26B43"/>
          </p15:clr>
        </p15:guide>
        <p15:guide id="23" pos="1536">
          <p15:clr>
            <a:srgbClr val="F26B43"/>
          </p15:clr>
        </p15:guide>
        <p15:guide id="24" pos="6144">
          <p15:clr>
            <a:srgbClr val="F26B43"/>
          </p15:clr>
        </p15:guide>
        <p15:guide id="25" pos="6432">
          <p15:clr>
            <a:srgbClr val="A4A3A4"/>
          </p15:clr>
        </p15:guide>
        <p15:guide id="26" pos="6720">
          <p15:clr>
            <a:srgbClr val="F26B43"/>
          </p15:clr>
        </p15:guide>
        <p15:guide id="27" pos="7008">
          <p15:clr>
            <a:srgbClr val="A4A3A4"/>
          </p15:clr>
        </p15:guide>
        <p15:guide id="28" pos="7296">
          <p15:clr>
            <a:srgbClr val="000000"/>
          </p15:clr>
        </p15:guide>
        <p15:guide id="29" pos="3840">
          <p15:clr>
            <a:srgbClr val="5ACBF0"/>
          </p15:clr>
        </p15:guide>
        <p15:guide id="30" orient="horz" pos="2160">
          <p15:clr>
            <a:srgbClr val="5ACBF0"/>
          </p15:clr>
        </p15:guide>
        <p15:guide id="31" orient="horz" pos="3888">
          <p15:clr>
            <a:srgbClr val="000000"/>
          </p15:clr>
        </p15:guide>
        <p15:guide id="32" orient="horz" pos="2016">
          <p15:clr>
            <a:srgbClr val="5ACBF0"/>
          </p15:clr>
        </p15:guide>
        <p15:guide id="33" orient="horz" pos="2736">
          <p15:clr>
            <a:srgbClr val="F26B43"/>
          </p15:clr>
        </p15:guide>
        <p15:guide id="34" orient="horz" pos="1872">
          <p15:clr>
            <a:srgbClr val="A4A3A4"/>
          </p15:clr>
        </p15:guide>
        <p15:guide id="35" orient="horz" pos="1584">
          <p15:clr>
            <a:srgbClr val="F26B43"/>
          </p15:clr>
        </p15:guide>
        <p15:guide id="37" orient="horz" pos="1008">
          <p15:clr>
            <a:srgbClr val="F26B43"/>
          </p15:clr>
        </p15:guide>
        <p15:guide id="38" orient="horz" pos="720">
          <p15:clr>
            <a:srgbClr val="A4A3A4"/>
          </p15:clr>
        </p15:guide>
        <p15:guide id="39" orient="horz" pos="2448">
          <p15:clr>
            <a:srgbClr val="A4A3A4"/>
          </p15:clr>
        </p15:guide>
        <p15:guide id="40" orient="horz" pos="3024">
          <p15:clr>
            <a:srgbClr val="A4A3A4"/>
          </p15:clr>
        </p15:guide>
        <p15:guide id="41" orient="horz" pos="3312">
          <p15:clr>
            <a:srgbClr val="F26B43"/>
          </p15:clr>
        </p15:guide>
        <p15:guide id="42" orient="horz" pos="3600">
          <p15:clr>
            <a:srgbClr val="A4A3A4"/>
          </p15:clr>
        </p15:guide>
        <p15:guide id="43" orient="horz" pos="1440">
          <p15:clr>
            <a:srgbClr val="FDE53C"/>
          </p15:clr>
        </p15:guide>
        <p15:guide id="44" orient="horz" pos="2880">
          <p15:clr>
            <a:srgbClr val="FDE53C"/>
          </p15:clr>
        </p15:guide>
        <p15:guide id="45" pos="2544">
          <p15:clr>
            <a:srgbClr val="FDE53C"/>
          </p15:clr>
        </p15:guide>
        <p15:guide id="46" pos="5136">
          <p15:clr>
            <a:srgbClr val="FDE53C"/>
          </p15:clr>
        </p15:guide>
        <p15:guide id="47" pos="144">
          <p15:clr>
            <a:srgbClr val="5ACBF0"/>
          </p15:clr>
        </p15:guide>
        <p15:guide id="48" pos="7536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3"/>
          <p:cNvSpPr/>
          <p:nvPr/>
        </p:nvSpPr>
        <p:spPr>
          <a:xfrm>
            <a:off x="0" y="6400800"/>
            <a:ext cx="12188825" cy="468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1" tIns="45688" rIns="91401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53"/>
          <p:cNvSpPr txBox="1">
            <a:spLocks noGrp="1"/>
          </p:cNvSpPr>
          <p:nvPr>
            <p:ph type="title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91425" anchor="ctr" anchorCtr="0">
            <a:normAutofit/>
          </a:bodyPr>
          <a:lstStyle>
            <a:lvl1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sz="32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53"/>
          <p:cNvSpPr txBox="1">
            <a:spLocks noGrp="1"/>
          </p:cNvSpPr>
          <p:nvPr>
            <p:ph type="body" idx="1"/>
          </p:nvPr>
        </p:nvSpPr>
        <p:spPr>
          <a:xfrm>
            <a:off x="609441" y="2057400"/>
            <a:ext cx="1096994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45700" anchor="t" anchorCtr="0">
            <a:normAutofit/>
          </a:bodyPr>
          <a:lstStyle>
            <a:lvl1pPr marL="457200" marR="0" lvl="0" indent="-381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3"/>
          <p:cNvSpPr txBox="1"/>
          <p:nvPr/>
        </p:nvSpPr>
        <p:spPr>
          <a:xfrm>
            <a:off x="10208141" y="6400801"/>
            <a:ext cx="1371243" cy="453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45688" rIns="0" bIns="45688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53"/>
          <p:cNvSpPr/>
          <p:nvPr/>
        </p:nvSpPr>
        <p:spPr>
          <a:xfrm>
            <a:off x="4266089" y="7905757"/>
            <a:ext cx="804462" cy="804863"/>
          </a:xfrm>
          <a:prstGeom prst="roundRect">
            <a:avLst>
              <a:gd name="adj" fmla="val 16667"/>
            </a:avLst>
          </a:prstGeom>
          <a:solidFill>
            <a:srgbClr val="BAA9DC"/>
          </a:solidFill>
          <a:ln>
            <a:noFill/>
          </a:ln>
        </p:spPr>
        <p:txBody>
          <a:bodyPr spcFirstLastPara="1" wrap="square" lIns="0" tIns="45688" rIns="0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BC93FF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53"/>
          <p:cNvSpPr/>
          <p:nvPr/>
        </p:nvSpPr>
        <p:spPr>
          <a:xfrm>
            <a:off x="3351927" y="7905758"/>
            <a:ext cx="804462" cy="804863"/>
          </a:xfrm>
          <a:prstGeom prst="roundRect">
            <a:avLst>
              <a:gd name="adj" fmla="val 16667"/>
            </a:avLst>
          </a:prstGeom>
          <a:solidFill>
            <a:srgbClr val="9980CB"/>
          </a:solidFill>
          <a:ln>
            <a:noFill/>
          </a:ln>
        </p:spPr>
        <p:txBody>
          <a:bodyPr spcFirstLastPara="1" wrap="square" lIns="0" tIns="45688" rIns="0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E64680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53"/>
          <p:cNvSpPr/>
          <p:nvPr/>
        </p:nvSpPr>
        <p:spPr>
          <a:xfrm>
            <a:off x="1523603" y="7905760"/>
            <a:ext cx="804462" cy="804863"/>
          </a:xfrm>
          <a:prstGeom prst="roundRect">
            <a:avLst>
              <a:gd name="adj" fmla="val 16667"/>
            </a:avLst>
          </a:prstGeom>
          <a:solidFill>
            <a:srgbClr val="452E72"/>
          </a:solidFill>
          <a:ln>
            <a:noFill/>
          </a:ln>
        </p:spPr>
        <p:txBody>
          <a:bodyPr spcFirstLastPara="1" wrap="square" lIns="0" tIns="45688" rIns="0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FFB700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53"/>
          <p:cNvSpPr/>
          <p:nvPr/>
        </p:nvSpPr>
        <p:spPr>
          <a:xfrm>
            <a:off x="609441" y="7905761"/>
            <a:ext cx="804462" cy="804863"/>
          </a:xfrm>
          <a:prstGeom prst="roundRect">
            <a:avLst>
              <a:gd name="adj" fmla="val 16667"/>
            </a:avLst>
          </a:prstGeom>
          <a:solidFill>
            <a:srgbClr val="2E1E4C"/>
          </a:solidFill>
          <a:ln>
            <a:noFill/>
          </a:ln>
        </p:spPr>
        <p:txBody>
          <a:bodyPr spcFirstLastPara="1" wrap="square" lIns="0" tIns="45688" rIns="0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95C63F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53"/>
          <p:cNvSpPr/>
          <p:nvPr/>
        </p:nvSpPr>
        <p:spPr>
          <a:xfrm>
            <a:off x="2437765" y="7905759"/>
            <a:ext cx="804462" cy="8048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45688" rIns="0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1EA3BE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53"/>
          <p:cNvSpPr/>
          <p:nvPr/>
        </p:nvSpPr>
        <p:spPr>
          <a:xfrm>
            <a:off x="5180251" y="7905757"/>
            <a:ext cx="804462" cy="804863"/>
          </a:xfrm>
          <a:prstGeom prst="roundRect">
            <a:avLst>
              <a:gd name="adj" fmla="val 16667"/>
            </a:avLst>
          </a:prstGeom>
          <a:solidFill>
            <a:srgbClr val="DCD4ED"/>
          </a:solidFill>
          <a:ln>
            <a:noFill/>
          </a:ln>
        </p:spPr>
        <p:txBody>
          <a:bodyPr spcFirstLastPara="1" wrap="square" lIns="0" tIns="45688" rIns="0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301E57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53"/>
          <p:cNvSpPr/>
          <p:nvPr/>
        </p:nvSpPr>
        <p:spPr>
          <a:xfrm>
            <a:off x="6094411" y="7905756"/>
            <a:ext cx="804462" cy="804863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45688" rIns="0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E64680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53"/>
          <p:cNvSpPr/>
          <p:nvPr/>
        </p:nvSpPr>
        <p:spPr>
          <a:xfrm>
            <a:off x="7002382" y="7905755"/>
            <a:ext cx="804462" cy="804863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45688" rIns="0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1EA3BE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53"/>
          <p:cNvSpPr/>
          <p:nvPr/>
        </p:nvSpPr>
        <p:spPr>
          <a:xfrm>
            <a:off x="7922736" y="7905754"/>
            <a:ext cx="804462" cy="804863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45688" rIns="0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FFB700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53"/>
          <p:cNvSpPr/>
          <p:nvPr/>
        </p:nvSpPr>
        <p:spPr>
          <a:xfrm>
            <a:off x="8836898" y="7905753"/>
            <a:ext cx="804462" cy="804863"/>
          </a:xfrm>
          <a:prstGeom prst="roundRect">
            <a:avLst>
              <a:gd name="adj" fmla="val 16667"/>
            </a:avLst>
          </a:prstGeom>
          <a:solidFill>
            <a:srgbClr val="95C63F"/>
          </a:solidFill>
          <a:ln>
            <a:noFill/>
          </a:ln>
        </p:spPr>
        <p:txBody>
          <a:bodyPr spcFirstLastPara="1" wrap="square" lIns="0" tIns="45688" rIns="0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95C63F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53"/>
          <p:cNvSpPr/>
          <p:nvPr/>
        </p:nvSpPr>
        <p:spPr>
          <a:xfrm>
            <a:off x="10665222" y="7905751"/>
            <a:ext cx="804462" cy="804863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45688" rIns="0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BC93FF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53"/>
          <p:cNvSpPr/>
          <p:nvPr/>
        </p:nvSpPr>
        <p:spPr>
          <a:xfrm>
            <a:off x="9738675" y="7905751"/>
            <a:ext cx="804462" cy="804863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45688" rIns="0" bIns="4568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301E57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Google Shape;26;p53"/>
          <p:cNvPicPr preferRelativeResize="0"/>
          <p:nvPr/>
        </p:nvPicPr>
        <p:blipFill rotWithShape="1">
          <a:blip r:embed="rId262">
            <a:alphaModFix/>
          </a:blip>
          <a:srcRect/>
          <a:stretch/>
        </p:blipFill>
        <p:spPr>
          <a:xfrm>
            <a:off x="486271" y="6471313"/>
            <a:ext cx="1160496" cy="3275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845324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150" r:id="rId1"/>
    <p:sldLayoutId id="2147484151" r:id="rId2"/>
    <p:sldLayoutId id="2147484152" r:id="rId3"/>
    <p:sldLayoutId id="2147484153" r:id="rId4"/>
    <p:sldLayoutId id="2147484154" r:id="rId5"/>
    <p:sldLayoutId id="2147484155" r:id="rId6"/>
    <p:sldLayoutId id="2147484156" r:id="rId7"/>
    <p:sldLayoutId id="2147484157" r:id="rId8"/>
    <p:sldLayoutId id="2147483662" r:id="rId9"/>
    <p:sldLayoutId id="2147484158" r:id="rId10"/>
    <p:sldLayoutId id="2147484159" r:id="rId11"/>
    <p:sldLayoutId id="2147484160" r:id="rId12"/>
    <p:sldLayoutId id="2147484161" r:id="rId13"/>
    <p:sldLayoutId id="2147483666" r:id="rId14"/>
    <p:sldLayoutId id="2147484515" r:id="rId15"/>
    <p:sldLayoutId id="2147484162" r:id="rId16"/>
    <p:sldLayoutId id="2147484163" r:id="rId17"/>
    <p:sldLayoutId id="2147484164" r:id="rId18"/>
    <p:sldLayoutId id="2147484165" r:id="rId19"/>
    <p:sldLayoutId id="2147484166" r:id="rId20"/>
    <p:sldLayoutId id="2147484167" r:id="rId21"/>
    <p:sldLayoutId id="2147484168" r:id="rId22"/>
    <p:sldLayoutId id="2147484169" r:id="rId23"/>
    <p:sldLayoutId id="2147484170" r:id="rId24"/>
    <p:sldLayoutId id="2147484171" r:id="rId25"/>
    <p:sldLayoutId id="2147484172" r:id="rId26"/>
    <p:sldLayoutId id="2147484173" r:id="rId27"/>
    <p:sldLayoutId id="2147484174" r:id="rId28"/>
    <p:sldLayoutId id="2147484175" r:id="rId29"/>
    <p:sldLayoutId id="2147484176" r:id="rId30"/>
    <p:sldLayoutId id="2147484177" r:id="rId31"/>
    <p:sldLayoutId id="2147484178" r:id="rId32"/>
    <p:sldLayoutId id="2147484179" r:id="rId33"/>
    <p:sldLayoutId id="2147484180" r:id="rId34"/>
    <p:sldLayoutId id="2147484181" r:id="rId35"/>
    <p:sldLayoutId id="2147484182" r:id="rId36"/>
    <p:sldLayoutId id="2147484183" r:id="rId37"/>
    <p:sldLayoutId id="2147484184" r:id="rId38"/>
    <p:sldLayoutId id="2147484185" r:id="rId39"/>
    <p:sldLayoutId id="2147484186" r:id="rId40"/>
    <p:sldLayoutId id="2147484187" r:id="rId41"/>
    <p:sldLayoutId id="2147484188" r:id="rId42"/>
    <p:sldLayoutId id="2147484189" r:id="rId43"/>
    <p:sldLayoutId id="2147484190" r:id="rId44"/>
    <p:sldLayoutId id="2147484191" r:id="rId45"/>
    <p:sldLayoutId id="2147484192" r:id="rId46"/>
    <p:sldLayoutId id="2147484193" r:id="rId47"/>
    <p:sldLayoutId id="2147484194" r:id="rId48"/>
    <p:sldLayoutId id="2147484195" r:id="rId49"/>
    <p:sldLayoutId id="2147484196" r:id="rId50"/>
    <p:sldLayoutId id="2147484197" r:id="rId51"/>
    <p:sldLayoutId id="2147484198" r:id="rId52"/>
    <p:sldLayoutId id="2147484199" r:id="rId53"/>
    <p:sldLayoutId id="2147484200" r:id="rId54"/>
    <p:sldLayoutId id="2147484201" r:id="rId55"/>
    <p:sldLayoutId id="2147484202" r:id="rId56"/>
    <p:sldLayoutId id="2147484203" r:id="rId57"/>
    <p:sldLayoutId id="2147484204" r:id="rId58"/>
    <p:sldLayoutId id="2147484205" r:id="rId59"/>
    <p:sldLayoutId id="2147484206" r:id="rId60"/>
    <p:sldLayoutId id="2147484207" r:id="rId61"/>
    <p:sldLayoutId id="2147484208" r:id="rId62"/>
    <p:sldLayoutId id="2147484209" r:id="rId63"/>
    <p:sldLayoutId id="2147484210" r:id="rId64"/>
    <p:sldLayoutId id="2147484211" r:id="rId65"/>
    <p:sldLayoutId id="2147484212" r:id="rId66"/>
    <p:sldLayoutId id="2147484213" r:id="rId67"/>
    <p:sldLayoutId id="2147484214" r:id="rId68"/>
    <p:sldLayoutId id="2147484215" r:id="rId69"/>
    <p:sldLayoutId id="2147484216" r:id="rId70"/>
    <p:sldLayoutId id="2147484217" r:id="rId71"/>
    <p:sldLayoutId id="2147484218" r:id="rId72"/>
    <p:sldLayoutId id="2147484518" r:id="rId73"/>
    <p:sldLayoutId id="2147484220" r:id="rId74"/>
    <p:sldLayoutId id="2147484221" r:id="rId75"/>
    <p:sldLayoutId id="2147483729" r:id="rId76"/>
    <p:sldLayoutId id="2147483730" r:id="rId77"/>
    <p:sldLayoutId id="2147483856" r:id="rId78"/>
    <p:sldLayoutId id="2147484222" r:id="rId79"/>
    <p:sldLayoutId id="2147484223" r:id="rId80"/>
    <p:sldLayoutId id="2147484519" r:id="rId81"/>
    <p:sldLayoutId id="2147484520" r:id="rId82"/>
    <p:sldLayoutId id="2147484545" r:id="rId83"/>
    <p:sldLayoutId id="2147484521" r:id="rId84"/>
    <p:sldLayoutId id="2147484227" r:id="rId85"/>
    <p:sldLayoutId id="2147484530" r:id="rId86"/>
    <p:sldLayoutId id="2147484522" r:id="rId87"/>
    <p:sldLayoutId id="2147484229" r:id="rId88"/>
    <p:sldLayoutId id="2147484230" r:id="rId89"/>
    <p:sldLayoutId id="2147484231" r:id="rId90"/>
    <p:sldLayoutId id="2147484232" r:id="rId91"/>
    <p:sldLayoutId id="2147484233" r:id="rId92"/>
    <p:sldLayoutId id="2147484234" r:id="rId93"/>
    <p:sldLayoutId id="2147484235" r:id="rId94"/>
    <p:sldLayoutId id="2147484540" r:id="rId95"/>
    <p:sldLayoutId id="2147484546" r:id="rId96"/>
    <p:sldLayoutId id="2147484236" r:id="rId97"/>
    <p:sldLayoutId id="2147484237" r:id="rId98"/>
    <p:sldLayoutId id="2147484238" r:id="rId99"/>
    <p:sldLayoutId id="2147484239" r:id="rId100"/>
    <p:sldLayoutId id="2147484240" r:id="rId101"/>
    <p:sldLayoutId id="2147484241" r:id="rId102"/>
    <p:sldLayoutId id="2147484242" r:id="rId103"/>
    <p:sldLayoutId id="2147484243" r:id="rId104"/>
    <p:sldLayoutId id="2147484244" r:id="rId105"/>
    <p:sldLayoutId id="2147484547" r:id="rId106"/>
    <p:sldLayoutId id="2147484245" r:id="rId107"/>
    <p:sldLayoutId id="2147484523" r:id="rId108"/>
    <p:sldLayoutId id="2147484247" r:id="rId109"/>
    <p:sldLayoutId id="2147484248" r:id="rId110"/>
    <p:sldLayoutId id="2147483940" r:id="rId111"/>
    <p:sldLayoutId id="2147484529" r:id="rId112"/>
    <p:sldLayoutId id="2147484249" r:id="rId113"/>
    <p:sldLayoutId id="2147484250" r:id="rId114"/>
    <p:sldLayoutId id="2147484251" r:id="rId115"/>
    <p:sldLayoutId id="2147484252" r:id="rId116"/>
    <p:sldLayoutId id="2147484253" r:id="rId117"/>
    <p:sldLayoutId id="2147484254" r:id="rId118"/>
    <p:sldLayoutId id="2147484255" r:id="rId119"/>
    <p:sldLayoutId id="2147484256" r:id="rId120"/>
    <p:sldLayoutId id="2147484257" r:id="rId121"/>
    <p:sldLayoutId id="2147484258" r:id="rId122"/>
    <p:sldLayoutId id="2147484259" r:id="rId123"/>
    <p:sldLayoutId id="2147484260" r:id="rId124"/>
    <p:sldLayoutId id="2147484261" r:id="rId125"/>
    <p:sldLayoutId id="2147484262" r:id="rId126"/>
    <p:sldLayoutId id="2147484263" r:id="rId127"/>
    <p:sldLayoutId id="2147484264" r:id="rId128"/>
    <p:sldLayoutId id="2147484265" r:id="rId129"/>
    <p:sldLayoutId id="2147484266" r:id="rId130"/>
    <p:sldLayoutId id="2147484267" r:id="rId131"/>
    <p:sldLayoutId id="2147484268" r:id="rId132"/>
    <p:sldLayoutId id="2147484269" r:id="rId133"/>
    <p:sldLayoutId id="2147484270" r:id="rId134"/>
    <p:sldLayoutId id="2147484271" r:id="rId135"/>
    <p:sldLayoutId id="2147484272" r:id="rId136"/>
    <p:sldLayoutId id="2147484273" r:id="rId137"/>
    <p:sldLayoutId id="2147484274" r:id="rId138"/>
    <p:sldLayoutId id="2147484275" r:id="rId139"/>
    <p:sldLayoutId id="2147484276" r:id="rId140"/>
    <p:sldLayoutId id="2147484277" r:id="rId141"/>
    <p:sldLayoutId id="2147484278" r:id="rId142"/>
    <p:sldLayoutId id="2147484279" r:id="rId143"/>
    <p:sldLayoutId id="2147484280" r:id="rId144"/>
    <p:sldLayoutId id="2147484281" r:id="rId145"/>
    <p:sldLayoutId id="2147484282" r:id="rId146"/>
    <p:sldLayoutId id="2147484283" r:id="rId147"/>
    <p:sldLayoutId id="2147484284" r:id="rId148"/>
    <p:sldLayoutId id="2147484285" r:id="rId149"/>
    <p:sldLayoutId id="2147484286" r:id="rId150"/>
    <p:sldLayoutId id="2147484287" r:id="rId151"/>
    <p:sldLayoutId id="2147484288" r:id="rId152"/>
    <p:sldLayoutId id="2147484289" r:id="rId153"/>
    <p:sldLayoutId id="2147484290" r:id="rId154"/>
    <p:sldLayoutId id="2147484291" r:id="rId155"/>
    <p:sldLayoutId id="2147484292" r:id="rId156"/>
    <p:sldLayoutId id="2147484293" r:id="rId157"/>
    <p:sldLayoutId id="2147484294" r:id="rId158"/>
    <p:sldLayoutId id="2147484295" r:id="rId159"/>
    <p:sldLayoutId id="2147484296" r:id="rId160"/>
    <p:sldLayoutId id="2147484297" r:id="rId161"/>
    <p:sldLayoutId id="2147484298" r:id="rId162"/>
    <p:sldLayoutId id="2147484299" r:id="rId163"/>
    <p:sldLayoutId id="2147484300" r:id="rId164"/>
    <p:sldLayoutId id="2147484301" r:id="rId165"/>
    <p:sldLayoutId id="2147484302" r:id="rId166"/>
    <p:sldLayoutId id="2147484303" r:id="rId167"/>
    <p:sldLayoutId id="2147484304" r:id="rId168"/>
    <p:sldLayoutId id="2147484305" r:id="rId169"/>
    <p:sldLayoutId id="2147484306" r:id="rId170"/>
    <p:sldLayoutId id="2147484307" r:id="rId171"/>
    <p:sldLayoutId id="2147484308" r:id="rId172"/>
    <p:sldLayoutId id="2147484309" r:id="rId173"/>
    <p:sldLayoutId id="2147484002" r:id="rId174"/>
    <p:sldLayoutId id="2147484310" r:id="rId175"/>
    <p:sldLayoutId id="2147484311" r:id="rId176"/>
    <p:sldLayoutId id="2147484312" r:id="rId177"/>
    <p:sldLayoutId id="2147484313" r:id="rId178"/>
    <p:sldLayoutId id="2147484314" r:id="rId179"/>
    <p:sldLayoutId id="2147484315" r:id="rId180"/>
    <p:sldLayoutId id="2147484316" r:id="rId181"/>
    <p:sldLayoutId id="2147484317" r:id="rId182"/>
    <p:sldLayoutId id="2147484318" r:id="rId183"/>
    <p:sldLayoutId id="2147484319" r:id="rId184"/>
    <p:sldLayoutId id="2147484320" r:id="rId185"/>
    <p:sldLayoutId id="2147484321" r:id="rId186"/>
    <p:sldLayoutId id="2147484322" r:id="rId187"/>
    <p:sldLayoutId id="2147484323" r:id="rId188"/>
    <p:sldLayoutId id="2147484324" r:id="rId189"/>
    <p:sldLayoutId id="2147484325" r:id="rId190"/>
    <p:sldLayoutId id="2147484326" r:id="rId191"/>
    <p:sldLayoutId id="2147484327" r:id="rId192"/>
    <p:sldLayoutId id="2147484328" r:id="rId193"/>
    <p:sldLayoutId id="2147484329" r:id="rId194"/>
    <p:sldLayoutId id="2147484330" r:id="rId195"/>
    <p:sldLayoutId id="2147484331" r:id="rId196"/>
    <p:sldLayoutId id="2147484332" r:id="rId197"/>
    <p:sldLayoutId id="2147484333" r:id="rId198"/>
    <p:sldLayoutId id="2147484334" r:id="rId199"/>
    <p:sldLayoutId id="2147484335" r:id="rId200"/>
    <p:sldLayoutId id="2147484336" r:id="rId201"/>
    <p:sldLayoutId id="2147484337" r:id="rId202"/>
    <p:sldLayoutId id="2147484338" r:id="rId203"/>
    <p:sldLayoutId id="2147484339" r:id="rId204"/>
    <p:sldLayoutId id="2147484340" r:id="rId205"/>
    <p:sldLayoutId id="2147484341" r:id="rId206"/>
    <p:sldLayoutId id="2147484342" r:id="rId207"/>
    <p:sldLayoutId id="2147484343" r:id="rId208"/>
    <p:sldLayoutId id="2147484344" r:id="rId209"/>
    <p:sldLayoutId id="2147484345" r:id="rId210"/>
    <p:sldLayoutId id="2147484346" r:id="rId211"/>
    <p:sldLayoutId id="2147484347" r:id="rId212"/>
    <p:sldLayoutId id="2147484348" r:id="rId213"/>
    <p:sldLayoutId id="2147484349" r:id="rId214"/>
    <p:sldLayoutId id="2147484350" r:id="rId215"/>
    <p:sldLayoutId id="2147484351" r:id="rId216"/>
    <p:sldLayoutId id="2147484352" r:id="rId217"/>
    <p:sldLayoutId id="2147484353" r:id="rId218"/>
    <p:sldLayoutId id="2147484354" r:id="rId219"/>
    <p:sldLayoutId id="2147484355" r:id="rId220"/>
    <p:sldLayoutId id="2147484356" r:id="rId221"/>
    <p:sldLayoutId id="2147484357" r:id="rId222"/>
    <p:sldLayoutId id="2147484358" r:id="rId223"/>
    <p:sldLayoutId id="2147484359" r:id="rId224"/>
    <p:sldLayoutId id="2147484360" r:id="rId225"/>
    <p:sldLayoutId id="2147484361" r:id="rId226"/>
    <p:sldLayoutId id="2147484362" r:id="rId227"/>
    <p:sldLayoutId id="2147484363" r:id="rId228"/>
    <p:sldLayoutId id="2147484364" r:id="rId229"/>
    <p:sldLayoutId id="2147484365" r:id="rId230"/>
    <p:sldLayoutId id="2147484366" r:id="rId231"/>
    <p:sldLayoutId id="2147484367" r:id="rId232"/>
    <p:sldLayoutId id="2147484368" r:id="rId233"/>
    <p:sldLayoutId id="2147484369" r:id="rId234"/>
    <p:sldLayoutId id="2147484370" r:id="rId235"/>
    <p:sldLayoutId id="2147484219" r:id="rId236"/>
    <p:sldLayoutId id="2147484371" r:id="rId237"/>
    <p:sldLayoutId id="2147484372" r:id="rId238"/>
    <p:sldLayoutId id="2147484373" r:id="rId239"/>
    <p:sldLayoutId id="2147484224" r:id="rId240"/>
    <p:sldLayoutId id="2147484225" r:id="rId241"/>
    <p:sldLayoutId id="2147484226" r:id="rId242"/>
    <p:sldLayoutId id="2147484374" r:id="rId243"/>
    <p:sldLayoutId id="2147484375" r:id="rId244"/>
    <p:sldLayoutId id="2147484376" r:id="rId245"/>
    <p:sldLayoutId id="2147484377" r:id="rId246"/>
    <p:sldLayoutId id="2147484228" r:id="rId247"/>
    <p:sldLayoutId id="2147484378" r:id="rId248"/>
    <p:sldLayoutId id="2147484379" r:id="rId249"/>
    <p:sldLayoutId id="2147484380" r:id="rId250"/>
    <p:sldLayoutId id="2147484381" r:id="rId251"/>
    <p:sldLayoutId id="2147484382" r:id="rId252"/>
    <p:sldLayoutId id="2147484383" r:id="rId253"/>
    <p:sldLayoutId id="2147484384" r:id="rId254"/>
    <p:sldLayoutId id="2147484385" r:id="rId255"/>
    <p:sldLayoutId id="2147484386" r:id="rId256"/>
    <p:sldLayoutId id="2147484387" r:id="rId257"/>
    <p:sldLayoutId id="2147484389" r:id="rId258"/>
    <p:sldLayoutId id="2147484553" r:id="rId259"/>
    <p:sldLayoutId id="2147484554" r:id="rId26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">
          <p15:clr>
            <a:srgbClr val="000000"/>
          </p15:clr>
        </p15:guide>
        <p15:guide id="2" pos="672">
          <p15:clr>
            <a:srgbClr val="A4A3A4"/>
          </p15:clr>
        </p15:guide>
        <p15:guide id="3" pos="1248">
          <p15:clr>
            <a:srgbClr val="A4A3A4"/>
          </p15:clr>
        </p15:guide>
        <p15:guide id="4" pos="1824">
          <p15:clr>
            <a:srgbClr val="A4A3A4"/>
          </p15:clr>
        </p15:guide>
        <p15:guide id="5" pos="2112">
          <p15:clr>
            <a:srgbClr val="F26B43"/>
          </p15:clr>
        </p15:guide>
        <p15:guide id="6" pos="2400">
          <p15:clr>
            <a:srgbClr val="A4A3A4"/>
          </p15:clr>
        </p15:guide>
        <p15:guide id="7" pos="2976">
          <p15:clr>
            <a:srgbClr val="FDE53C"/>
          </p15:clr>
        </p15:guide>
        <p15:guide id="8" pos="3264">
          <p15:clr>
            <a:srgbClr val="F26B43"/>
          </p15:clr>
        </p15:guide>
        <p15:guide id="9" pos="4128">
          <p15:clr>
            <a:srgbClr val="A4A3A4"/>
          </p15:clr>
        </p15:guide>
        <p15:guide id="10" pos="4416">
          <p15:clr>
            <a:srgbClr val="F26B43"/>
          </p15:clr>
        </p15:guide>
        <p15:guide id="11" pos="4704">
          <p15:clr>
            <a:srgbClr val="A4A3A4"/>
          </p15:clr>
        </p15:guide>
        <p15:guide id="12" pos="5280">
          <p15:clr>
            <a:srgbClr val="A4A3A4"/>
          </p15:clr>
        </p15:guide>
        <p15:guide id="13" pos="5568">
          <p15:clr>
            <a:srgbClr val="F26B43"/>
          </p15:clr>
        </p15:guide>
        <p15:guide id="14" orient="horz" pos="4032">
          <p15:clr>
            <a:srgbClr val="A4A3A4"/>
          </p15:clr>
        </p15:guide>
        <p15:guide id="15" orient="horz" pos="1296">
          <p15:clr>
            <a:srgbClr val="FBAE40"/>
          </p15:clr>
        </p15:guide>
        <p15:guide id="16" pos="384">
          <p15:clr>
            <a:srgbClr val="000000"/>
          </p15:clr>
        </p15:guide>
        <p15:guide id="17" pos="5856">
          <p15:clr>
            <a:srgbClr val="A4A3A4"/>
          </p15:clr>
        </p15:guide>
        <p15:guide id="18" orient="horz" pos="1152">
          <p15:clr>
            <a:srgbClr val="FBAE40"/>
          </p15:clr>
        </p15:guide>
        <p15:guide id="19" pos="3528">
          <p15:clr>
            <a:srgbClr val="A4A3A4"/>
          </p15:clr>
        </p15:guide>
        <p15:guide id="20" pos="4992">
          <p15:clr>
            <a:srgbClr val="F26B43"/>
          </p15:clr>
        </p15:guide>
        <p15:guide id="21" pos="960">
          <p15:clr>
            <a:srgbClr val="F26B43"/>
          </p15:clr>
        </p15:guide>
        <p15:guide id="22" pos="2688">
          <p15:clr>
            <a:srgbClr val="F26B43"/>
          </p15:clr>
        </p15:guide>
        <p15:guide id="23" pos="1536">
          <p15:clr>
            <a:srgbClr val="F26B43"/>
          </p15:clr>
        </p15:guide>
        <p15:guide id="24" pos="6144">
          <p15:clr>
            <a:srgbClr val="F26B43"/>
          </p15:clr>
        </p15:guide>
        <p15:guide id="25" pos="6432">
          <p15:clr>
            <a:srgbClr val="A4A3A4"/>
          </p15:clr>
        </p15:guide>
        <p15:guide id="26" pos="6720">
          <p15:clr>
            <a:srgbClr val="F26B43"/>
          </p15:clr>
        </p15:guide>
        <p15:guide id="27" pos="7008">
          <p15:clr>
            <a:srgbClr val="A4A3A4"/>
          </p15:clr>
        </p15:guide>
        <p15:guide id="28" pos="7296">
          <p15:clr>
            <a:srgbClr val="000000"/>
          </p15:clr>
        </p15:guide>
        <p15:guide id="29" pos="3840">
          <p15:clr>
            <a:srgbClr val="547EBF"/>
          </p15:clr>
        </p15:guide>
        <p15:guide id="30" orient="horz" pos="2160">
          <p15:clr>
            <a:srgbClr val="547EBF"/>
          </p15:clr>
        </p15:guide>
        <p15:guide id="31" orient="horz" pos="3888">
          <p15:clr>
            <a:srgbClr val="000000"/>
          </p15:clr>
        </p15:guide>
        <p15:guide id="32" orient="horz" pos="2016">
          <p15:clr>
            <a:srgbClr val="547EBF"/>
          </p15:clr>
        </p15:guide>
        <p15:guide id="33" orient="horz" pos="2736">
          <p15:clr>
            <a:srgbClr val="F26B43"/>
          </p15:clr>
        </p15:guide>
        <p15:guide id="34" orient="horz" pos="1872">
          <p15:clr>
            <a:srgbClr val="A4A3A4"/>
          </p15:clr>
        </p15:guide>
        <p15:guide id="35" orient="horz" pos="1584">
          <p15:clr>
            <a:srgbClr val="F26B43"/>
          </p15:clr>
        </p15:guide>
        <p15:guide id="36" orient="horz" pos="1008">
          <p15:clr>
            <a:srgbClr val="F26B43"/>
          </p15:clr>
        </p15:guide>
        <p15:guide id="37" orient="horz" pos="720">
          <p15:clr>
            <a:srgbClr val="A4A3A4"/>
          </p15:clr>
        </p15:guide>
        <p15:guide id="38" orient="horz" pos="2448">
          <p15:clr>
            <a:srgbClr val="A4A3A4"/>
          </p15:clr>
        </p15:guide>
        <p15:guide id="39" orient="horz" pos="3024">
          <p15:clr>
            <a:srgbClr val="A4A3A4"/>
          </p15:clr>
        </p15:guide>
        <p15:guide id="40" orient="horz" pos="3312">
          <p15:clr>
            <a:srgbClr val="F26B43"/>
          </p15:clr>
        </p15:guide>
        <p15:guide id="41" orient="horz" pos="3600">
          <p15:clr>
            <a:srgbClr val="A4A3A4"/>
          </p15:clr>
        </p15:guide>
        <p15:guide id="42" orient="horz" pos="1440">
          <p15:clr>
            <a:srgbClr val="FDE53C"/>
          </p15:clr>
        </p15:guide>
        <p15:guide id="43" orient="horz" pos="2880">
          <p15:clr>
            <a:srgbClr val="FDE53C"/>
          </p15:clr>
        </p15:guide>
        <p15:guide id="44" pos="2544">
          <p15:clr>
            <a:srgbClr val="FDE53C"/>
          </p15:clr>
        </p15:guide>
        <p15:guide id="45" pos="5136">
          <p15:clr>
            <a:srgbClr val="FDE53C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4F733C-C8F4-39A1-6B11-BB8CF9EFFE42}"/>
              </a:ext>
            </a:extLst>
          </p:cNvPr>
          <p:cNvSpPr/>
          <p:nvPr userDrawn="1"/>
        </p:nvSpPr>
        <p:spPr>
          <a:xfrm>
            <a:off x="0" y="6400800"/>
            <a:ext cx="12188825" cy="468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632F4-4E52-14F7-39C8-56F420923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441" y="2057400"/>
            <a:ext cx="10969942" cy="4114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3313C8-0514-A799-82A9-9B28F2B545F0}"/>
              </a:ext>
            </a:extLst>
          </p:cNvPr>
          <p:cNvPicPr>
            <a:picLocks noChangeAspect="1"/>
          </p:cNvPicPr>
          <p:nvPr userDrawn="1"/>
        </p:nvPicPr>
        <p:blipFill>
          <a:blip r:embed="rId10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972" y="6415378"/>
            <a:ext cx="1568106" cy="4426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E3FDDD-4DA3-2700-19D7-0039D02463BA}"/>
              </a:ext>
            </a:extLst>
          </p:cNvPr>
          <p:cNvSpPr txBox="1"/>
          <p:nvPr userDrawn="1"/>
        </p:nvSpPr>
        <p:spPr>
          <a:xfrm>
            <a:off x="1523603" y="6400801"/>
            <a:ext cx="9141619" cy="442622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en-US" sz="8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© 2025 </a:t>
            </a:r>
            <a:r>
              <a:rPr lang="en-US" sz="800" b="0" i="0" err="1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NewRocket</a:t>
            </a:r>
            <a:r>
              <a:rPr lang="en-US" sz="8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, LLC. All Rights Reserved. Confidential.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DF90F0-CF84-639C-DF65-B1A94766CBAE}"/>
              </a:ext>
            </a:extLst>
          </p:cNvPr>
          <p:cNvSpPr txBox="1"/>
          <p:nvPr userDrawn="1"/>
        </p:nvSpPr>
        <p:spPr>
          <a:xfrm>
            <a:off x="10665222" y="6400801"/>
            <a:ext cx="1295063" cy="453908"/>
          </a:xfrm>
          <a:prstGeom prst="rect">
            <a:avLst/>
          </a:prstGeom>
          <a:noFill/>
        </p:spPr>
        <p:txBody>
          <a:bodyPr wrap="square" rIns="0" anchor="ctr">
            <a:noAutofit/>
          </a:bodyPr>
          <a:lstStyle/>
          <a:p>
            <a:pPr algn="r"/>
            <a:fld id="{B936DE7D-A748-704C-8125-AED706105F2F}" type="slidenum">
              <a:rPr lang="en-US" sz="800" b="0" i="0" smtClean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pPr algn="r"/>
              <a:t>‹#›</a:t>
            </a:fld>
            <a:endParaRPr lang="en-US" sz="800" b="0" i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127F3CBE-F3A0-8B28-47F7-358381897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</p:spPr>
        <p:txBody>
          <a:bodyPr vert="horz" lIns="0" tIns="0" rIns="0" bIns="9144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6977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6" r:id="rId1"/>
    <p:sldLayoutId id="2147484407" r:id="rId2"/>
    <p:sldLayoutId id="2147484408" r:id="rId3"/>
    <p:sldLayoutId id="2147484409" r:id="rId4"/>
    <p:sldLayoutId id="2147484410" r:id="rId5"/>
    <p:sldLayoutId id="2147484411" r:id="rId6"/>
    <p:sldLayoutId id="2147484412" r:id="rId7"/>
    <p:sldLayoutId id="2147484413" r:id="rId8"/>
    <p:sldLayoutId id="2147484414" r:id="rId9"/>
    <p:sldLayoutId id="2147484415" r:id="rId10"/>
    <p:sldLayoutId id="2147484416" r:id="rId11"/>
    <p:sldLayoutId id="2147484417" r:id="rId12"/>
    <p:sldLayoutId id="2147484418" r:id="rId13"/>
    <p:sldLayoutId id="2147484419" r:id="rId14"/>
    <p:sldLayoutId id="2147484420" r:id="rId15"/>
    <p:sldLayoutId id="2147484421" r:id="rId16"/>
    <p:sldLayoutId id="2147484422" r:id="rId17"/>
    <p:sldLayoutId id="2147484423" r:id="rId18"/>
    <p:sldLayoutId id="2147484424" r:id="rId19"/>
    <p:sldLayoutId id="2147484425" r:id="rId20"/>
    <p:sldLayoutId id="2147484426" r:id="rId21"/>
    <p:sldLayoutId id="2147484427" r:id="rId22"/>
    <p:sldLayoutId id="2147484428" r:id="rId23"/>
    <p:sldLayoutId id="2147484429" r:id="rId24"/>
    <p:sldLayoutId id="2147484430" r:id="rId25"/>
    <p:sldLayoutId id="2147484431" r:id="rId26"/>
    <p:sldLayoutId id="2147484432" r:id="rId27"/>
    <p:sldLayoutId id="2147484433" r:id="rId28"/>
    <p:sldLayoutId id="2147484434" r:id="rId29"/>
    <p:sldLayoutId id="2147484435" r:id="rId30"/>
    <p:sldLayoutId id="2147484436" r:id="rId31"/>
    <p:sldLayoutId id="2147484437" r:id="rId32"/>
    <p:sldLayoutId id="2147484438" r:id="rId33"/>
    <p:sldLayoutId id="2147484439" r:id="rId34"/>
    <p:sldLayoutId id="2147484440" r:id="rId35"/>
    <p:sldLayoutId id="2147484441" r:id="rId36"/>
    <p:sldLayoutId id="2147484442" r:id="rId37"/>
    <p:sldLayoutId id="2147484443" r:id="rId38"/>
    <p:sldLayoutId id="2147484444" r:id="rId39"/>
    <p:sldLayoutId id="2147484445" r:id="rId40"/>
    <p:sldLayoutId id="2147484446" r:id="rId41"/>
    <p:sldLayoutId id="2147484447" r:id="rId42"/>
    <p:sldLayoutId id="2147484448" r:id="rId43"/>
    <p:sldLayoutId id="2147484449" r:id="rId44"/>
    <p:sldLayoutId id="2147484450" r:id="rId45"/>
    <p:sldLayoutId id="2147484451" r:id="rId46"/>
    <p:sldLayoutId id="2147484452" r:id="rId47"/>
    <p:sldLayoutId id="2147484453" r:id="rId48"/>
    <p:sldLayoutId id="2147484454" r:id="rId49"/>
    <p:sldLayoutId id="2147484455" r:id="rId50"/>
    <p:sldLayoutId id="2147484456" r:id="rId51"/>
    <p:sldLayoutId id="2147484457" r:id="rId52"/>
    <p:sldLayoutId id="2147484458" r:id="rId53"/>
    <p:sldLayoutId id="2147484459" r:id="rId54"/>
    <p:sldLayoutId id="2147484460" r:id="rId55"/>
    <p:sldLayoutId id="2147484461" r:id="rId56"/>
    <p:sldLayoutId id="2147484462" r:id="rId57"/>
    <p:sldLayoutId id="2147484463" r:id="rId58"/>
    <p:sldLayoutId id="2147484464" r:id="rId59"/>
    <p:sldLayoutId id="2147484465" r:id="rId60"/>
    <p:sldLayoutId id="2147484466" r:id="rId61"/>
    <p:sldLayoutId id="2147484467" r:id="rId62"/>
    <p:sldLayoutId id="2147484468" r:id="rId63"/>
    <p:sldLayoutId id="2147484469" r:id="rId64"/>
    <p:sldLayoutId id="2147484470" r:id="rId65"/>
    <p:sldLayoutId id="2147484471" r:id="rId66"/>
    <p:sldLayoutId id="2147484472" r:id="rId67"/>
    <p:sldLayoutId id="2147484473" r:id="rId68"/>
    <p:sldLayoutId id="2147484474" r:id="rId69"/>
    <p:sldLayoutId id="2147484475" r:id="rId70"/>
    <p:sldLayoutId id="2147484476" r:id="rId71"/>
    <p:sldLayoutId id="2147484477" r:id="rId72"/>
    <p:sldLayoutId id="2147484478" r:id="rId73"/>
    <p:sldLayoutId id="2147484479" r:id="rId74"/>
    <p:sldLayoutId id="2147484480" r:id="rId75"/>
    <p:sldLayoutId id="2147484481" r:id="rId76"/>
    <p:sldLayoutId id="2147484482" r:id="rId77"/>
    <p:sldLayoutId id="2147484483" r:id="rId78"/>
    <p:sldLayoutId id="2147484484" r:id="rId79"/>
    <p:sldLayoutId id="2147484485" r:id="rId80"/>
    <p:sldLayoutId id="2147484486" r:id="rId81"/>
    <p:sldLayoutId id="2147484487" r:id="rId82"/>
    <p:sldLayoutId id="2147484488" r:id="rId83"/>
    <p:sldLayoutId id="2147484489" r:id="rId84"/>
    <p:sldLayoutId id="2147484524" r:id="rId85"/>
    <p:sldLayoutId id="2147484491" r:id="rId86"/>
    <p:sldLayoutId id="2147484492" r:id="rId87"/>
    <p:sldLayoutId id="2147484493" r:id="rId88"/>
    <p:sldLayoutId id="2147484494" r:id="rId89"/>
    <p:sldLayoutId id="2147484495" r:id="rId90"/>
    <p:sldLayoutId id="2147484496" r:id="rId91"/>
    <p:sldLayoutId id="2147484497" r:id="rId92"/>
    <p:sldLayoutId id="2147484498" r:id="rId93"/>
    <p:sldLayoutId id="2147484499" r:id="rId94"/>
    <p:sldLayoutId id="2147484500" r:id="rId95"/>
    <p:sldLayoutId id="2147484501" r:id="rId96"/>
    <p:sldLayoutId id="2147484502" r:id="rId97"/>
    <p:sldLayoutId id="2147484503" r:id="rId98"/>
    <p:sldLayoutId id="2147484504" r:id="rId99"/>
    <p:sldLayoutId id="2147484505" r:id="rId100"/>
    <p:sldLayoutId id="2147484506" r:id="rId101"/>
    <p:sldLayoutId id="2147484507" r:id="rId102"/>
    <p:sldLayoutId id="2147484508" r:id="rId103"/>
    <p:sldLayoutId id="2147484509" r:id="rId104"/>
  </p:sldLayoutIdLst>
  <p:hf sldNum="0" hdr="0" ftr="0"/>
  <p:txStyles>
    <p:titleStyle>
      <a:lvl1pPr algn="l" defTabSz="228531" rtl="0" eaLnBrk="1" latinLnBrk="0" hangingPunct="1">
        <a:lnSpc>
          <a:spcPct val="100000"/>
        </a:lnSpc>
        <a:spcBef>
          <a:spcPct val="0"/>
        </a:spcBef>
        <a:buNone/>
        <a:defRPr sz="3199" b="1" i="0" kern="1200">
          <a:solidFill>
            <a:schemeClr val="tx2"/>
          </a:solidFill>
          <a:latin typeface="+mj-lt"/>
          <a:ea typeface="Inter" panose="02000503000000020004" pitchFamily="2" charset="0"/>
          <a:cs typeface="Arial" panose="020B0604020202020204" pitchFamily="34" charset="0"/>
        </a:defRPr>
      </a:lvl1pPr>
    </p:titleStyle>
    <p:bodyStyle>
      <a:lvl1pPr marL="228531" indent="-228531" algn="l" defTabSz="228531" rtl="0" eaLnBrk="1" latinLnBrk="0" hangingPunct="1">
        <a:lnSpc>
          <a:spcPct val="15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tabLst/>
        <a:defRPr sz="2399" b="0" i="0" kern="1200">
          <a:solidFill>
            <a:schemeClr val="tx1"/>
          </a:solidFill>
          <a:latin typeface="+mn-lt"/>
          <a:ea typeface="Inter" panose="02000503000000020004" pitchFamily="2" charset="0"/>
          <a:cs typeface="Arial" panose="020B0604020202020204" pitchFamily="34" charset="0"/>
        </a:defRPr>
      </a:lvl1pPr>
      <a:lvl2pPr marL="685594" indent="-228531" algn="l" defTabSz="228531" rtl="0" eaLnBrk="1" latinLnBrk="0" hangingPunct="1">
        <a:lnSpc>
          <a:spcPct val="15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tabLst/>
        <a:defRPr sz="1999" b="0" i="0" kern="1200">
          <a:solidFill>
            <a:schemeClr val="tx1"/>
          </a:solidFill>
          <a:latin typeface="+mn-lt"/>
          <a:ea typeface="Inter" panose="02000503000000020004" pitchFamily="2" charset="0"/>
          <a:cs typeface="Arial" panose="020B0604020202020204" pitchFamily="34" charset="0"/>
        </a:defRPr>
      </a:lvl2pPr>
      <a:lvl3pPr marL="1142657" indent="-228531" algn="l" defTabSz="228531" rtl="0" eaLnBrk="1" latinLnBrk="0" hangingPunct="1">
        <a:lnSpc>
          <a:spcPct val="15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tabLst/>
        <a:defRPr sz="1799" b="0" i="0" kern="1200">
          <a:solidFill>
            <a:schemeClr val="tx1"/>
          </a:solidFill>
          <a:latin typeface="+mn-lt"/>
          <a:ea typeface="Inter" panose="02000503000000020004" pitchFamily="2" charset="0"/>
          <a:cs typeface="Arial" panose="020B0604020202020204" pitchFamily="34" charset="0"/>
        </a:defRPr>
      </a:lvl3pPr>
      <a:lvl4pPr marL="1599720" indent="-228531" algn="l" defTabSz="228531" rtl="0" eaLnBrk="1" latinLnBrk="0" hangingPunct="1">
        <a:lnSpc>
          <a:spcPct val="15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tabLst/>
        <a:defRPr sz="1600" b="0" i="0" kern="1200">
          <a:solidFill>
            <a:schemeClr val="tx1"/>
          </a:solidFill>
          <a:latin typeface="+mn-lt"/>
          <a:ea typeface="Inter" panose="02000503000000020004" pitchFamily="2" charset="0"/>
          <a:cs typeface="Arial" panose="020B0604020202020204" pitchFamily="34" charset="0"/>
        </a:defRPr>
      </a:lvl4pPr>
      <a:lvl5pPr marL="2056783" indent="-228531" algn="l" defTabSz="228531" rtl="0" eaLnBrk="1" latinLnBrk="0" hangingPunct="1">
        <a:lnSpc>
          <a:spcPct val="15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tabLst/>
        <a:defRPr sz="1600" b="0" i="0" kern="1200">
          <a:solidFill>
            <a:schemeClr val="tx1"/>
          </a:solidFill>
          <a:latin typeface="+mn-lt"/>
          <a:ea typeface="Inter" panose="02000503000000020004" pitchFamily="2" charset="0"/>
          <a:cs typeface="Arial" panose="020B0604020202020204" pitchFamily="34" charset="0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">
          <p15:clr>
            <a:srgbClr val="000000"/>
          </p15:clr>
        </p15:guide>
        <p15:guide id="2" pos="672">
          <p15:clr>
            <a:srgbClr val="A4A3A4"/>
          </p15:clr>
        </p15:guide>
        <p15:guide id="3" pos="1248">
          <p15:clr>
            <a:srgbClr val="A4A3A4"/>
          </p15:clr>
        </p15:guide>
        <p15:guide id="4" pos="1824">
          <p15:clr>
            <a:srgbClr val="A4A3A4"/>
          </p15:clr>
        </p15:guide>
        <p15:guide id="5" pos="2112">
          <p15:clr>
            <a:srgbClr val="F26B43"/>
          </p15:clr>
        </p15:guide>
        <p15:guide id="6" pos="2400">
          <p15:clr>
            <a:srgbClr val="A4A3A4"/>
          </p15:clr>
        </p15:guide>
        <p15:guide id="7" pos="2976">
          <p15:clr>
            <a:srgbClr val="FDE53C"/>
          </p15:clr>
        </p15:guide>
        <p15:guide id="8" pos="3264">
          <p15:clr>
            <a:srgbClr val="F26B43"/>
          </p15:clr>
        </p15:guide>
        <p15:guide id="9" pos="4128">
          <p15:clr>
            <a:srgbClr val="A4A3A4"/>
          </p15:clr>
        </p15:guide>
        <p15:guide id="10" pos="4416">
          <p15:clr>
            <a:srgbClr val="F26B43"/>
          </p15:clr>
        </p15:guide>
        <p15:guide id="11" pos="4704">
          <p15:clr>
            <a:srgbClr val="A4A3A4"/>
          </p15:clr>
        </p15:guide>
        <p15:guide id="12" pos="5280">
          <p15:clr>
            <a:srgbClr val="A4A3A4"/>
          </p15:clr>
        </p15:guide>
        <p15:guide id="13" pos="5568">
          <p15:clr>
            <a:srgbClr val="F26B43"/>
          </p15:clr>
        </p15:guide>
        <p15:guide id="14" orient="horz" pos="4032">
          <p15:clr>
            <a:srgbClr val="5ACBF0"/>
          </p15:clr>
        </p15:guide>
        <p15:guide id="15" orient="horz" pos="1296">
          <p15:clr>
            <a:srgbClr val="A4A3A4"/>
          </p15:clr>
        </p15:guide>
        <p15:guide id="16" pos="384">
          <p15:clr>
            <a:srgbClr val="000000"/>
          </p15:clr>
        </p15:guide>
        <p15:guide id="17" pos="5856">
          <p15:clr>
            <a:srgbClr val="A4A3A4"/>
          </p15:clr>
        </p15:guide>
        <p15:guide id="18" orient="horz" pos="1152">
          <p15:clr>
            <a:srgbClr val="FBAE40"/>
          </p15:clr>
        </p15:guide>
        <p15:guide id="19" pos="3552">
          <p15:clr>
            <a:srgbClr val="A4A3A4"/>
          </p15:clr>
        </p15:guide>
        <p15:guide id="20" pos="4992">
          <p15:clr>
            <a:srgbClr val="F26B43"/>
          </p15:clr>
        </p15:guide>
        <p15:guide id="21" pos="960">
          <p15:clr>
            <a:srgbClr val="F26B43"/>
          </p15:clr>
        </p15:guide>
        <p15:guide id="22" pos="2688">
          <p15:clr>
            <a:srgbClr val="F26B43"/>
          </p15:clr>
        </p15:guide>
        <p15:guide id="23" pos="1536">
          <p15:clr>
            <a:srgbClr val="F26B43"/>
          </p15:clr>
        </p15:guide>
        <p15:guide id="24" pos="6144">
          <p15:clr>
            <a:srgbClr val="F26B43"/>
          </p15:clr>
        </p15:guide>
        <p15:guide id="25" pos="6432">
          <p15:clr>
            <a:srgbClr val="A4A3A4"/>
          </p15:clr>
        </p15:guide>
        <p15:guide id="26" pos="6720">
          <p15:clr>
            <a:srgbClr val="F26B43"/>
          </p15:clr>
        </p15:guide>
        <p15:guide id="27" pos="7008">
          <p15:clr>
            <a:srgbClr val="A4A3A4"/>
          </p15:clr>
        </p15:guide>
        <p15:guide id="28" pos="7296">
          <p15:clr>
            <a:srgbClr val="000000"/>
          </p15:clr>
        </p15:guide>
        <p15:guide id="29" pos="3840">
          <p15:clr>
            <a:srgbClr val="5ACBF0"/>
          </p15:clr>
        </p15:guide>
        <p15:guide id="30" orient="horz" pos="2160">
          <p15:clr>
            <a:srgbClr val="5ACBF0"/>
          </p15:clr>
        </p15:guide>
        <p15:guide id="31" orient="horz" pos="3888">
          <p15:clr>
            <a:srgbClr val="000000"/>
          </p15:clr>
        </p15:guide>
        <p15:guide id="32" orient="horz" pos="2016">
          <p15:clr>
            <a:srgbClr val="5ACBF0"/>
          </p15:clr>
        </p15:guide>
        <p15:guide id="33" orient="horz" pos="2736">
          <p15:clr>
            <a:srgbClr val="F26B43"/>
          </p15:clr>
        </p15:guide>
        <p15:guide id="34" orient="horz" pos="1872">
          <p15:clr>
            <a:srgbClr val="A4A3A4"/>
          </p15:clr>
        </p15:guide>
        <p15:guide id="35" orient="horz" pos="1584">
          <p15:clr>
            <a:srgbClr val="F26B43"/>
          </p15:clr>
        </p15:guide>
        <p15:guide id="37" orient="horz" pos="1008">
          <p15:clr>
            <a:srgbClr val="F26B43"/>
          </p15:clr>
        </p15:guide>
        <p15:guide id="38" orient="horz" pos="720">
          <p15:clr>
            <a:srgbClr val="A4A3A4"/>
          </p15:clr>
        </p15:guide>
        <p15:guide id="39" orient="horz" pos="2448">
          <p15:clr>
            <a:srgbClr val="A4A3A4"/>
          </p15:clr>
        </p15:guide>
        <p15:guide id="40" orient="horz" pos="3024">
          <p15:clr>
            <a:srgbClr val="A4A3A4"/>
          </p15:clr>
        </p15:guide>
        <p15:guide id="41" orient="horz" pos="3312">
          <p15:clr>
            <a:srgbClr val="F26B43"/>
          </p15:clr>
        </p15:guide>
        <p15:guide id="42" orient="horz" pos="3600">
          <p15:clr>
            <a:srgbClr val="A4A3A4"/>
          </p15:clr>
        </p15:guide>
        <p15:guide id="43" orient="horz" pos="1440">
          <p15:clr>
            <a:srgbClr val="FDE53C"/>
          </p15:clr>
        </p15:guide>
        <p15:guide id="44" orient="horz" pos="2880">
          <p15:clr>
            <a:srgbClr val="FDE53C"/>
          </p15:clr>
        </p15:guide>
        <p15:guide id="45" pos="2544">
          <p15:clr>
            <a:srgbClr val="FDE53C"/>
          </p15:clr>
        </p15:guide>
        <p15:guide id="46" pos="5136">
          <p15:clr>
            <a:srgbClr val="FDE53C"/>
          </p15:clr>
        </p15:guide>
        <p15:guide id="47" pos="144">
          <p15:clr>
            <a:srgbClr val="5ACBF0"/>
          </p15:clr>
        </p15:guide>
        <p15:guide id="48" pos="7536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4F733C-C8F4-39A1-6B11-BB8CF9EFFE42}"/>
              </a:ext>
            </a:extLst>
          </p:cNvPr>
          <p:cNvSpPr/>
          <p:nvPr userDrawn="1"/>
        </p:nvSpPr>
        <p:spPr>
          <a:xfrm>
            <a:off x="0" y="6400800"/>
            <a:ext cx="12188825" cy="468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632F4-4E52-14F7-39C8-56F420923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441" y="2057400"/>
            <a:ext cx="10969942" cy="4114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3313C8-0514-A799-82A9-9B28F2B545F0}"/>
              </a:ext>
            </a:extLst>
          </p:cNvPr>
          <p:cNvPicPr>
            <a:picLocks noChangeAspect="1"/>
          </p:cNvPicPr>
          <p:nvPr userDrawn="1"/>
        </p:nvPicPr>
        <p:blipFill>
          <a:blip r:embed="rId10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972" y="6415378"/>
            <a:ext cx="1568106" cy="4426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E3FDDD-4DA3-2700-19D7-0039D02463BA}"/>
              </a:ext>
            </a:extLst>
          </p:cNvPr>
          <p:cNvSpPr txBox="1"/>
          <p:nvPr userDrawn="1"/>
        </p:nvSpPr>
        <p:spPr>
          <a:xfrm>
            <a:off x="1523603" y="6400801"/>
            <a:ext cx="9141619" cy="442622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en-US" sz="8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© 2025 </a:t>
            </a:r>
            <a:r>
              <a:rPr lang="en-US" sz="800" b="0" i="0" err="1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NewRocket</a:t>
            </a:r>
            <a:r>
              <a:rPr lang="en-US" sz="8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, LLC. All Rights Reserved. Confidential.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DF90F0-CF84-639C-DF65-B1A94766CBAE}"/>
              </a:ext>
            </a:extLst>
          </p:cNvPr>
          <p:cNvSpPr txBox="1"/>
          <p:nvPr userDrawn="1"/>
        </p:nvSpPr>
        <p:spPr>
          <a:xfrm>
            <a:off x="10665222" y="6400801"/>
            <a:ext cx="1295063" cy="453908"/>
          </a:xfrm>
          <a:prstGeom prst="rect">
            <a:avLst/>
          </a:prstGeom>
          <a:noFill/>
        </p:spPr>
        <p:txBody>
          <a:bodyPr wrap="square" rIns="0" anchor="ctr">
            <a:noAutofit/>
          </a:bodyPr>
          <a:lstStyle/>
          <a:p>
            <a:pPr algn="r"/>
            <a:fld id="{B936DE7D-A748-704C-8125-AED706105F2F}" type="slidenum">
              <a:rPr lang="en-US" sz="800" b="0" i="0" smtClean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pPr algn="r"/>
              <a:t>‹#›</a:t>
            </a:fld>
            <a:endParaRPr lang="en-US" sz="800" b="0" i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127F3CBE-F3A0-8B28-47F7-358381897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685800"/>
            <a:ext cx="10969943" cy="1143000"/>
          </a:xfrm>
          <a:prstGeom prst="rect">
            <a:avLst/>
          </a:prstGeom>
        </p:spPr>
        <p:txBody>
          <a:bodyPr vert="horz" lIns="0" tIns="0" rIns="0" bIns="9144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2142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25" r:id="rId2"/>
    <p:sldLayoutId id="2147483823" r:id="rId3"/>
    <p:sldLayoutId id="2147483938" r:id="rId4"/>
    <p:sldLayoutId id="2147483939" r:id="rId5"/>
    <p:sldLayoutId id="2147483946" r:id="rId6"/>
    <p:sldLayoutId id="2147483898" r:id="rId7"/>
    <p:sldLayoutId id="2147483778" r:id="rId8"/>
    <p:sldLayoutId id="2147483779" r:id="rId9"/>
    <p:sldLayoutId id="2147483780" r:id="rId10"/>
    <p:sldLayoutId id="2147483941" r:id="rId11"/>
    <p:sldLayoutId id="2147483970" r:id="rId12"/>
    <p:sldLayoutId id="2147483969" r:id="rId13"/>
    <p:sldLayoutId id="2147483945" r:id="rId14"/>
    <p:sldLayoutId id="2147483918" r:id="rId15"/>
    <p:sldLayoutId id="2147483870" r:id="rId16"/>
    <p:sldLayoutId id="2147483967" r:id="rId17"/>
    <p:sldLayoutId id="2147483968" r:id="rId18"/>
    <p:sldLayoutId id="2147483915" r:id="rId19"/>
    <p:sldLayoutId id="2147483924" r:id="rId20"/>
    <p:sldLayoutId id="2147483835" r:id="rId21"/>
    <p:sldLayoutId id="2147483878" r:id="rId22"/>
    <p:sldLayoutId id="2147483866" r:id="rId23"/>
    <p:sldLayoutId id="2147483693" r:id="rId24"/>
    <p:sldLayoutId id="2147483804" r:id="rId25"/>
    <p:sldLayoutId id="2147483692" r:id="rId26"/>
    <p:sldLayoutId id="2147483691" r:id="rId27"/>
    <p:sldLayoutId id="2147483874" r:id="rId28"/>
    <p:sldLayoutId id="2147483920" r:id="rId29"/>
    <p:sldLayoutId id="2147483875" r:id="rId30"/>
    <p:sldLayoutId id="2147483912" r:id="rId31"/>
    <p:sldLayoutId id="2147483858" r:id="rId32"/>
    <p:sldLayoutId id="2147483923" r:id="rId33"/>
    <p:sldLayoutId id="2147483914" r:id="rId34"/>
    <p:sldLayoutId id="2147483917" r:id="rId35"/>
    <p:sldLayoutId id="2147483852" r:id="rId36"/>
    <p:sldLayoutId id="2147483687" r:id="rId37"/>
    <p:sldLayoutId id="2147483906" r:id="rId38"/>
    <p:sldLayoutId id="2147483798" r:id="rId39"/>
    <p:sldLayoutId id="2147483695" r:id="rId40"/>
    <p:sldLayoutId id="2147483844" r:id="rId41"/>
    <p:sldLayoutId id="2147483843" r:id="rId42"/>
    <p:sldLayoutId id="2147483863" r:id="rId43"/>
    <p:sldLayoutId id="2147483845" r:id="rId44"/>
    <p:sldLayoutId id="2147483847" r:id="rId45"/>
    <p:sldLayoutId id="2147483925" r:id="rId46"/>
    <p:sldLayoutId id="2147483697" r:id="rId47"/>
    <p:sldLayoutId id="2147483933" r:id="rId48"/>
    <p:sldLayoutId id="2147483944" r:id="rId49"/>
    <p:sldLayoutId id="2147483841" r:id="rId50"/>
    <p:sldLayoutId id="2147483842" r:id="rId51"/>
    <p:sldLayoutId id="2147483849" r:id="rId52"/>
    <p:sldLayoutId id="2147483913" r:id="rId53"/>
    <p:sldLayoutId id="2147483827" r:id="rId54"/>
    <p:sldLayoutId id="2147483690" r:id="rId55"/>
    <p:sldLayoutId id="2147483838" r:id="rId56"/>
    <p:sldLayoutId id="2147483826" r:id="rId57"/>
    <p:sldLayoutId id="2147483694" r:id="rId58"/>
    <p:sldLayoutId id="2147483869" r:id="rId59"/>
    <p:sldLayoutId id="2147483864" r:id="rId60"/>
    <p:sldLayoutId id="2147483932" r:id="rId61"/>
    <p:sldLayoutId id="2147483919" r:id="rId62"/>
    <p:sldLayoutId id="2147483931" r:id="rId63"/>
    <p:sldLayoutId id="2147483926" r:id="rId64"/>
    <p:sldLayoutId id="2147483910" r:id="rId65"/>
    <p:sldLayoutId id="2147483911" r:id="rId66"/>
    <p:sldLayoutId id="2147483935" r:id="rId67"/>
    <p:sldLayoutId id="2147483942" r:id="rId68"/>
    <p:sldLayoutId id="2147483889" r:id="rId69"/>
    <p:sldLayoutId id="2147483922" r:id="rId70"/>
    <p:sldLayoutId id="2147483886" r:id="rId71"/>
    <p:sldLayoutId id="2147483901" r:id="rId72"/>
    <p:sldLayoutId id="2147483902" r:id="rId73"/>
    <p:sldLayoutId id="2147483689" r:id="rId74"/>
    <p:sldLayoutId id="2147483720" r:id="rId75"/>
    <p:sldLayoutId id="2147483829" r:id="rId76"/>
    <p:sldLayoutId id="2147483726" r:id="rId77"/>
    <p:sldLayoutId id="2147483880" r:id="rId78"/>
    <p:sldLayoutId id="2147483881" r:id="rId79"/>
    <p:sldLayoutId id="2147483890" r:id="rId80"/>
    <p:sldLayoutId id="2147483908" r:id="rId81"/>
    <p:sldLayoutId id="2147483965" r:id="rId82"/>
    <p:sldLayoutId id="2147483865" r:id="rId83"/>
    <p:sldLayoutId id="2147483868" r:id="rId84"/>
    <p:sldLayoutId id="2147483727" r:id="rId85"/>
    <p:sldLayoutId id="2147483916" r:id="rId86"/>
    <p:sldLayoutId id="2147483921" r:id="rId87"/>
    <p:sldLayoutId id="2147483909" r:id="rId88"/>
    <p:sldLayoutId id="2147483943" r:id="rId89"/>
    <p:sldLayoutId id="2147483879" r:id="rId90"/>
    <p:sldLayoutId id="2147483928" r:id="rId91"/>
    <p:sldLayoutId id="2147483872" r:id="rId92"/>
    <p:sldLayoutId id="2147483885" r:id="rId93"/>
    <p:sldLayoutId id="2147483900" r:id="rId94"/>
    <p:sldLayoutId id="2147483899" r:id="rId95"/>
    <p:sldLayoutId id="2147483930" r:id="rId96"/>
    <p:sldLayoutId id="2147483936" r:id="rId97"/>
    <p:sldLayoutId id="2147483937" r:id="rId98"/>
    <p:sldLayoutId id="2147483877" r:id="rId99"/>
    <p:sldLayoutId id="2147483887" r:id="rId100"/>
    <p:sldLayoutId id="2147483966" r:id="rId101"/>
    <p:sldLayoutId id="2147483947" r:id="rId102"/>
    <p:sldLayoutId id="2147483696" r:id="rId103"/>
    <p:sldLayoutId id="2147483907" r:id="rId104"/>
  </p:sldLayoutIdLst>
  <p:hf sldNum="0" hdr="0" ftr="0"/>
  <p:txStyles>
    <p:titleStyle>
      <a:lvl1pPr algn="l" defTabSz="228600" rtl="0" eaLnBrk="1" latinLnBrk="0" hangingPunct="1">
        <a:lnSpc>
          <a:spcPct val="100000"/>
        </a:lnSpc>
        <a:spcBef>
          <a:spcPct val="0"/>
        </a:spcBef>
        <a:buNone/>
        <a:defRPr sz="3200" b="1" i="0" kern="1200">
          <a:solidFill>
            <a:schemeClr val="tx2"/>
          </a:solidFill>
          <a:latin typeface="+mj-lt"/>
          <a:ea typeface="Inter" panose="02000503000000020004" pitchFamily="2" charset="0"/>
          <a:cs typeface="Arial" panose="020B0604020202020204" pitchFamily="34" charset="0"/>
        </a:defRPr>
      </a:lvl1pPr>
    </p:titleStyle>
    <p:bodyStyle>
      <a:lvl1pPr marL="228600" indent="-228600" algn="l" defTabSz="228600" rtl="0" eaLnBrk="1" latinLnBrk="0" hangingPunct="1">
        <a:lnSpc>
          <a:spcPct val="15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tabLst/>
        <a:defRPr sz="2400" b="0" i="0" kern="1200">
          <a:solidFill>
            <a:schemeClr val="tx1"/>
          </a:solidFill>
          <a:latin typeface="+mn-lt"/>
          <a:ea typeface="Inter" panose="02000503000000020004" pitchFamily="2" charset="0"/>
          <a:cs typeface="Arial" panose="020B0604020202020204" pitchFamily="34" charset="0"/>
        </a:defRPr>
      </a:lvl1pPr>
      <a:lvl2pPr marL="685800" indent="-228600" algn="l" defTabSz="228600" rtl="0" eaLnBrk="1" latinLnBrk="0" hangingPunct="1">
        <a:lnSpc>
          <a:spcPct val="15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tabLst/>
        <a:defRPr sz="2000" b="0" i="0" kern="1200">
          <a:solidFill>
            <a:schemeClr val="tx1"/>
          </a:solidFill>
          <a:latin typeface="+mn-lt"/>
          <a:ea typeface="Inter" panose="02000503000000020004" pitchFamily="2" charset="0"/>
          <a:cs typeface="Arial" panose="020B0604020202020204" pitchFamily="34" charset="0"/>
        </a:defRPr>
      </a:lvl2pPr>
      <a:lvl3pPr marL="1143000" indent="-228600" algn="l" defTabSz="228600" rtl="0" eaLnBrk="1" latinLnBrk="0" hangingPunct="1">
        <a:lnSpc>
          <a:spcPct val="15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+mn-lt"/>
          <a:ea typeface="Inter" panose="02000503000000020004" pitchFamily="2" charset="0"/>
          <a:cs typeface="Arial" panose="020B0604020202020204" pitchFamily="34" charset="0"/>
        </a:defRPr>
      </a:lvl3pPr>
      <a:lvl4pPr marL="1600200" indent="-228600" algn="l" defTabSz="228600" rtl="0" eaLnBrk="1" latinLnBrk="0" hangingPunct="1">
        <a:lnSpc>
          <a:spcPct val="15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tabLst/>
        <a:defRPr sz="1600" b="0" i="0" kern="1200">
          <a:solidFill>
            <a:schemeClr val="tx1"/>
          </a:solidFill>
          <a:latin typeface="+mn-lt"/>
          <a:ea typeface="Inter" panose="02000503000000020004" pitchFamily="2" charset="0"/>
          <a:cs typeface="Arial" panose="020B0604020202020204" pitchFamily="34" charset="0"/>
        </a:defRPr>
      </a:lvl4pPr>
      <a:lvl5pPr marL="2057400" indent="-228600" algn="l" defTabSz="228600" rtl="0" eaLnBrk="1" latinLnBrk="0" hangingPunct="1">
        <a:lnSpc>
          <a:spcPct val="15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tabLst/>
        <a:defRPr sz="1600" b="0" i="0" kern="1200">
          <a:solidFill>
            <a:schemeClr val="tx1"/>
          </a:solidFill>
          <a:latin typeface="+mn-lt"/>
          <a:ea typeface="Inter" panose="02000503000000020004" pitchFamily="2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" userDrawn="1">
          <p15:clr>
            <a:srgbClr val="000000"/>
          </p15:clr>
        </p15:guide>
        <p15:guide id="2" pos="672" userDrawn="1">
          <p15:clr>
            <a:srgbClr val="A4A3A4"/>
          </p15:clr>
        </p15:guide>
        <p15:guide id="3" pos="1248" userDrawn="1">
          <p15:clr>
            <a:srgbClr val="A4A3A4"/>
          </p15:clr>
        </p15:guide>
        <p15:guide id="4" pos="1824" userDrawn="1">
          <p15:clr>
            <a:srgbClr val="A4A3A4"/>
          </p15:clr>
        </p15:guide>
        <p15:guide id="5" pos="2111" userDrawn="1">
          <p15:clr>
            <a:srgbClr val="F26B43"/>
          </p15:clr>
        </p15:guide>
        <p15:guide id="6" pos="2399" userDrawn="1">
          <p15:clr>
            <a:srgbClr val="A4A3A4"/>
          </p15:clr>
        </p15:guide>
        <p15:guide id="7" pos="2975" userDrawn="1">
          <p15:clr>
            <a:srgbClr val="FDE53C"/>
          </p15:clr>
        </p15:guide>
        <p15:guide id="8" pos="3263" userDrawn="1">
          <p15:clr>
            <a:srgbClr val="F26B43"/>
          </p15:clr>
        </p15:guide>
        <p15:guide id="9" pos="4127" userDrawn="1">
          <p15:clr>
            <a:srgbClr val="A4A3A4"/>
          </p15:clr>
        </p15:guide>
        <p15:guide id="10" pos="4415" userDrawn="1">
          <p15:clr>
            <a:srgbClr val="F26B43"/>
          </p15:clr>
        </p15:guide>
        <p15:guide id="11" pos="4703" userDrawn="1">
          <p15:clr>
            <a:srgbClr val="A4A3A4"/>
          </p15:clr>
        </p15:guide>
        <p15:guide id="12" pos="5279" userDrawn="1">
          <p15:clr>
            <a:srgbClr val="A4A3A4"/>
          </p15:clr>
        </p15:guide>
        <p15:guide id="13" pos="5567" userDrawn="1">
          <p15:clr>
            <a:srgbClr val="F26B43"/>
          </p15:clr>
        </p15:guide>
        <p15:guide id="14" orient="horz" pos="4032" userDrawn="1">
          <p15:clr>
            <a:srgbClr val="5ACBF0"/>
          </p15:clr>
        </p15:guide>
        <p15:guide id="15" orient="horz" pos="1296" userDrawn="1">
          <p15:clr>
            <a:srgbClr val="A4A3A4"/>
          </p15:clr>
        </p15:guide>
        <p15:guide id="16" pos="384" userDrawn="1">
          <p15:clr>
            <a:srgbClr val="000000"/>
          </p15:clr>
        </p15:guide>
        <p15:guide id="17" pos="5854" userDrawn="1">
          <p15:clr>
            <a:srgbClr val="A4A3A4"/>
          </p15:clr>
        </p15:guide>
        <p15:guide id="18" orient="horz" pos="1152" userDrawn="1">
          <p15:clr>
            <a:srgbClr val="FBAE40"/>
          </p15:clr>
        </p15:guide>
        <p15:guide id="19" pos="3551" userDrawn="1">
          <p15:clr>
            <a:srgbClr val="A4A3A4"/>
          </p15:clr>
        </p15:guide>
        <p15:guide id="20" pos="4991" userDrawn="1">
          <p15:clr>
            <a:srgbClr val="F26B43"/>
          </p15:clr>
        </p15:guide>
        <p15:guide id="21" pos="960" userDrawn="1">
          <p15:clr>
            <a:srgbClr val="F26B43"/>
          </p15:clr>
        </p15:guide>
        <p15:guide id="22" pos="2687" userDrawn="1">
          <p15:clr>
            <a:srgbClr val="F26B43"/>
          </p15:clr>
        </p15:guide>
        <p15:guide id="23" pos="1536" userDrawn="1">
          <p15:clr>
            <a:srgbClr val="F26B43"/>
          </p15:clr>
        </p15:guide>
        <p15:guide id="24" pos="6142" userDrawn="1">
          <p15:clr>
            <a:srgbClr val="F26B43"/>
          </p15:clr>
        </p15:guide>
        <p15:guide id="25" pos="6430" userDrawn="1">
          <p15:clr>
            <a:srgbClr val="A4A3A4"/>
          </p15:clr>
        </p15:guide>
        <p15:guide id="26" pos="6718" userDrawn="1">
          <p15:clr>
            <a:srgbClr val="F26B43"/>
          </p15:clr>
        </p15:guide>
        <p15:guide id="27" pos="7006" userDrawn="1">
          <p15:clr>
            <a:srgbClr val="A4A3A4"/>
          </p15:clr>
        </p15:guide>
        <p15:guide id="28" pos="7294" userDrawn="1">
          <p15:clr>
            <a:srgbClr val="000000"/>
          </p15:clr>
        </p15:guide>
        <p15:guide id="29" pos="3839" userDrawn="1">
          <p15:clr>
            <a:srgbClr val="5ACBF0"/>
          </p15:clr>
        </p15:guide>
        <p15:guide id="30" orient="horz" pos="2160" userDrawn="1">
          <p15:clr>
            <a:srgbClr val="5ACBF0"/>
          </p15:clr>
        </p15:guide>
        <p15:guide id="31" orient="horz" pos="3888" userDrawn="1">
          <p15:clr>
            <a:srgbClr val="000000"/>
          </p15:clr>
        </p15:guide>
        <p15:guide id="32" orient="horz" pos="2016" userDrawn="1">
          <p15:clr>
            <a:srgbClr val="5ACBF0"/>
          </p15:clr>
        </p15:guide>
        <p15:guide id="33" orient="horz" pos="2736" userDrawn="1">
          <p15:clr>
            <a:srgbClr val="F26B43"/>
          </p15:clr>
        </p15:guide>
        <p15:guide id="34" orient="horz" pos="1872" userDrawn="1">
          <p15:clr>
            <a:srgbClr val="A4A3A4"/>
          </p15:clr>
        </p15:guide>
        <p15:guide id="35" orient="horz" pos="1584" userDrawn="1">
          <p15:clr>
            <a:srgbClr val="F26B43"/>
          </p15:clr>
        </p15:guide>
        <p15:guide id="37" orient="horz" pos="1008" userDrawn="1">
          <p15:clr>
            <a:srgbClr val="F26B43"/>
          </p15:clr>
        </p15:guide>
        <p15:guide id="38" orient="horz" pos="720" userDrawn="1">
          <p15:clr>
            <a:srgbClr val="A4A3A4"/>
          </p15:clr>
        </p15:guide>
        <p15:guide id="39" orient="horz" pos="2448" userDrawn="1">
          <p15:clr>
            <a:srgbClr val="A4A3A4"/>
          </p15:clr>
        </p15:guide>
        <p15:guide id="40" orient="horz" pos="3024" userDrawn="1">
          <p15:clr>
            <a:srgbClr val="A4A3A4"/>
          </p15:clr>
        </p15:guide>
        <p15:guide id="41" orient="horz" pos="3312" userDrawn="1">
          <p15:clr>
            <a:srgbClr val="F26B43"/>
          </p15:clr>
        </p15:guide>
        <p15:guide id="42" orient="horz" pos="3600" userDrawn="1">
          <p15:clr>
            <a:srgbClr val="A4A3A4"/>
          </p15:clr>
        </p15:guide>
        <p15:guide id="43" orient="horz" pos="1440" userDrawn="1">
          <p15:clr>
            <a:srgbClr val="FDE53C"/>
          </p15:clr>
        </p15:guide>
        <p15:guide id="44" orient="horz" pos="2880" userDrawn="1">
          <p15:clr>
            <a:srgbClr val="FDE53C"/>
          </p15:clr>
        </p15:guide>
        <p15:guide id="45" pos="2543" userDrawn="1">
          <p15:clr>
            <a:srgbClr val="FDE53C"/>
          </p15:clr>
        </p15:guide>
        <p15:guide id="46" pos="5135" userDrawn="1">
          <p15:clr>
            <a:srgbClr val="FDE53C"/>
          </p15:clr>
        </p15:guide>
        <p15:guide id="47" pos="144" userDrawn="1">
          <p15:clr>
            <a:srgbClr val="5ACBF0"/>
          </p15:clr>
        </p15:guide>
        <p15:guide id="48" pos="753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microsoft.com/office/2018/10/relationships/comments" Target="../comments/modernComment_7FFFFFD3_FE82DC25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ddyrailgun.deviantart.com/art/Digital-Photoshop-planet-art-Purple-planet-293250879" TargetMode="Externa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nc-sa/3.0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2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microsoft.com/office/2018/10/relationships/comments" Target="../comments/modernComment_7FFFFFCE_4683337D.xml"/><Relationship Id="rId1" Type="http://schemas.openxmlformats.org/officeDocument/2006/relationships/slideLayout" Target="../slideLayouts/slideLayout2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4574A6B8-B1ED-EC39-8016-327BA60BA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>
            <a:extLst>
              <a:ext uri="{FF2B5EF4-FFF2-40B4-BE49-F238E27FC236}">
                <a16:creationId xmlns:a16="http://schemas.microsoft.com/office/drawing/2014/main" id="{AB2DE50A-917B-217A-7AD8-8D0B262EE5EA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458668" y="1871161"/>
            <a:ext cx="4661986" cy="3980863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" sz="4950" err="1">
                <a:solidFill>
                  <a:srgbClr val="5E31B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NewRocket</a:t>
            </a:r>
            <a:r>
              <a:rPr lang="en" sz="4950" dirty="0">
                <a:solidFill>
                  <a:srgbClr val="5E31B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-  Boeing POC</a:t>
            </a:r>
            <a:br>
              <a:rPr lang="en" sz="4950" dirty="0">
                <a:solidFill>
                  <a:srgbClr val="5E31B8"/>
                </a:solidFill>
                <a:latin typeface="Helvetica Neue Light"/>
                <a:ea typeface="Helvetica Neue"/>
                <a:cs typeface="Helvetica Neue"/>
              </a:rPr>
            </a:br>
            <a:br>
              <a:rPr lang="en" sz="3600" dirty="0">
                <a:latin typeface="Helvetica Neue Light"/>
                <a:ea typeface="Helvetica Neue"/>
                <a:cs typeface="Helvetica Neue"/>
              </a:rPr>
            </a:br>
            <a:r>
              <a:rPr lang="en" sz="3600" dirty="0">
                <a:solidFill>
                  <a:srgbClr val="5E31B8"/>
                </a:solidFill>
                <a:latin typeface="Helvetica Neue Light"/>
                <a:ea typeface="Helvetica Neue"/>
                <a:cs typeface="Helvetica Neue"/>
              </a:rPr>
              <a:t>Demo #2</a:t>
            </a:r>
            <a:br>
              <a:rPr lang="en" sz="2000" dirty="0">
                <a:latin typeface="Helvetica Neue"/>
                <a:ea typeface="Helvetica Neue"/>
                <a:cs typeface="Helvetica Neue"/>
              </a:rPr>
            </a:br>
            <a:endParaRPr sz="4999" dirty="0">
              <a:solidFill>
                <a:srgbClr val="5E31B8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6" name="Google Shape;146;p28">
            <a:extLst>
              <a:ext uri="{FF2B5EF4-FFF2-40B4-BE49-F238E27FC236}">
                <a16:creationId xmlns:a16="http://schemas.microsoft.com/office/drawing/2014/main" id="{5202F819-936C-6CA4-B300-6F69EA08ACD3}"/>
              </a:ext>
            </a:extLst>
          </p:cNvPr>
          <p:cNvSpPr txBox="1"/>
          <p:nvPr/>
        </p:nvSpPr>
        <p:spPr>
          <a:xfrm>
            <a:off x="458668" y="6084708"/>
            <a:ext cx="2999219" cy="566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01" rIns="91401" bIns="91401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1000" dirty="0">
                <a:latin typeface="Helvetica Neue"/>
                <a:ea typeface="Helvetica Neue"/>
                <a:cs typeface="Helvetica Neue"/>
                <a:sym typeface="Helvetica Neue"/>
              </a:rPr>
              <a:t>Friday, 2 January 2026</a:t>
            </a:r>
            <a:endParaRPr sz="10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288637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DC743-B6DE-1C24-B01E-0BD85764F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D99BD5F-0E8D-56D8-6401-91419FBA71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DEMO</a:t>
            </a:r>
            <a:br>
              <a:rPr lang="en-US" sz="4800" dirty="0"/>
            </a:br>
            <a:r>
              <a:rPr lang="en-US" sz="4800" dirty="0"/>
              <a:t>Incident Description Summarization</a:t>
            </a:r>
          </a:p>
        </p:txBody>
      </p:sp>
    </p:spTree>
    <p:extLst>
      <p:ext uri="{BB962C8B-B14F-4D97-AF65-F5344CB8AC3E}">
        <p14:creationId xmlns:p14="http://schemas.microsoft.com/office/powerpoint/2010/main" val="2124462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F3E41-1E0B-5047-707F-406072DEA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9B3F236-7E45-0259-799B-F38E2C6D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920" y="248407"/>
            <a:ext cx="11182674" cy="763301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Calibri"/>
                <a:ea typeface="Calibri"/>
                <a:cs typeface="Calibri"/>
              </a:rPr>
              <a:t>Phoebe – Additional features</a:t>
            </a:r>
            <a:endParaRPr lang="en-US" sz="2800" dirty="0">
              <a:solidFill>
                <a:srgbClr val="002060"/>
              </a:solidFill>
              <a:latin typeface="Arial"/>
              <a:ea typeface="Calibri" panose="020F0502020204030204" pitchFamily="34" charset="0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896A05-D1ED-1733-3EC6-3913C3EAD494}"/>
              </a:ext>
            </a:extLst>
          </p:cNvPr>
          <p:cNvSpPr txBox="1"/>
          <p:nvPr/>
        </p:nvSpPr>
        <p:spPr>
          <a:xfrm>
            <a:off x="451833" y="937861"/>
            <a:ext cx="9370525" cy="1015638"/>
          </a:xfrm>
          <a:prstGeom prst="rect">
            <a:avLst/>
          </a:prstGeom>
          <a:noFill/>
        </p:spPr>
        <p:txBody>
          <a:bodyPr wrap="square" lIns="91416" tIns="45708" rIns="91416" bIns="45708" anchor="t">
            <a:spAutoFit/>
          </a:bodyPr>
          <a:lstStyle/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/>
                <a:ea typeface="Calibri"/>
                <a:cs typeface="Calibri"/>
              </a:rPr>
              <a:t>In this iteration of Phoebe, we have added made it more interactive, adding additional comments for the requester. We have also stopped it from interacting with Event Management incidents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818530-9C7D-B05D-536C-D367AC567902}"/>
              </a:ext>
            </a:extLst>
          </p:cNvPr>
          <p:cNvSpPr txBox="1"/>
          <p:nvPr/>
        </p:nvSpPr>
        <p:spPr>
          <a:xfrm>
            <a:off x="451833" y="2097874"/>
            <a:ext cx="6091099" cy="40000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950" b="1" dirty="0">
                <a:solidFill>
                  <a:srgbClr val="0F172A"/>
                </a:solidFill>
                <a:latin typeface="Calibri"/>
                <a:ea typeface="Calibri"/>
                <a:cs typeface="Calibri"/>
              </a:rPr>
              <a:t>Additional Key Capabilities enabled for Boeing POC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919003-D4EA-C203-AF3D-A8769480D82F}"/>
              </a:ext>
            </a:extLst>
          </p:cNvPr>
          <p:cNvSpPr/>
          <p:nvPr/>
        </p:nvSpPr>
        <p:spPr>
          <a:xfrm>
            <a:off x="451834" y="2495653"/>
            <a:ext cx="11314716" cy="3507477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800" b="1" u="sng" dirty="0">
                <a:solidFill>
                  <a:schemeClr val="tx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Use case #1 – Self-resolution for In-progress/on-hold Incidents</a:t>
            </a: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When a requester enters any of the following statements:</a:t>
            </a:r>
            <a:endParaRPr lang="en-US" sz="18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har char="•"/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I fixed the issue myself/It's fixed</a:t>
            </a:r>
            <a:endParaRPr lang="en-US" sz="18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har char="•"/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No longer required/Cancel the incident</a:t>
            </a:r>
            <a:endParaRPr lang="en-US" sz="18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Then Phoebe puts a follow-up in additional comments for the requester and resolves the incident</a:t>
            </a:r>
            <a:endParaRPr lang="en-US" sz="18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b="1" u="sng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case #2 – Incident was resolved but re-opened by requester</a:t>
            </a:r>
            <a:r>
              <a:rPr lang="en-US" sz="1800" u="sng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800" b="1" u="sng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 incident state change from Resolved to In progress, Phoebe will: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Analyze resolution notes, any additional comments added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Engage with the requester, providing further help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If the result of the conversation is deemed to be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a new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incident, Phoebe leaves the current incident resolved and puts a follow up indicating how to open a new incident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If the result of the conversation is deemed to be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the same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issue as the current incident, Phoebe re-opens the incident in progress and assigned to its original assignee</a:t>
            </a:r>
          </a:p>
          <a:p>
            <a:endParaRPr lang="en-US" sz="18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endParaRPr lang="en-US" sz="1800" b="1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A cartoon of a person&#10;&#10;AI-generated content may be incorrect.">
            <a:extLst>
              <a:ext uri="{FF2B5EF4-FFF2-40B4-BE49-F238E27FC236}">
                <a16:creationId xmlns:a16="http://schemas.microsoft.com/office/drawing/2014/main" id="{915CB4FB-51DA-9F9B-57ED-BA3F880DF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2430" y="-80212"/>
            <a:ext cx="2578092" cy="257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8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0EBDD-3A10-3F29-1282-8FED28882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hat&#10;&#10;AI-generated content may be incorrect.">
            <a:extLst>
              <a:ext uri="{FF2B5EF4-FFF2-40B4-BE49-F238E27FC236}">
                <a16:creationId xmlns:a16="http://schemas.microsoft.com/office/drawing/2014/main" id="{075D385F-AAC8-1536-4AD2-F69A51447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23" y="1394213"/>
            <a:ext cx="10895484" cy="43815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F133C24-B115-0452-4570-6295AFB82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920" y="248407"/>
            <a:ext cx="11182674" cy="763301"/>
          </a:xfrm>
        </p:spPr>
        <p:txBody>
          <a:bodyPr>
            <a:normAutofit fontScale="90000"/>
          </a:bodyPr>
          <a:lstStyle/>
          <a:p>
            <a:r>
              <a:rPr lang="en-US" sz="2550" dirty="0">
                <a:solidFill>
                  <a:srgbClr val="002060"/>
                </a:solidFill>
                <a:latin typeface="Calibri"/>
                <a:ea typeface="Calibri"/>
                <a:cs typeface="Calibri"/>
              </a:rPr>
              <a:t>Phoebe: Self-resolution (State = In progress or On Hold)</a:t>
            </a:r>
            <a:br>
              <a:rPr lang="en-US" sz="2550" dirty="0">
                <a:solidFill>
                  <a:srgbClr val="002060"/>
                </a:solidFill>
                <a:latin typeface="Calibri"/>
                <a:ea typeface="Calibri"/>
                <a:cs typeface="Calibri"/>
              </a:rPr>
            </a:br>
            <a:endParaRPr lang="en-US" sz="2550">
              <a:solidFill>
                <a:srgbClr val="00206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4344D03-FAB4-CD34-3CE7-C20EC49847ED}"/>
              </a:ext>
            </a:extLst>
          </p:cNvPr>
          <p:cNvSpPr/>
          <p:nvPr/>
        </p:nvSpPr>
        <p:spPr>
          <a:xfrm>
            <a:off x="7206579" y="2274700"/>
            <a:ext cx="1133043" cy="2543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4AC64C-C1F7-3AC5-A886-A1D85270CBCC}"/>
              </a:ext>
            </a:extLst>
          </p:cNvPr>
          <p:cNvSpPr/>
          <p:nvPr/>
        </p:nvSpPr>
        <p:spPr>
          <a:xfrm>
            <a:off x="8534151" y="2275713"/>
            <a:ext cx="2611096" cy="70211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0A4CC5-063E-EEE3-CA4A-935C098FFDED}"/>
              </a:ext>
            </a:extLst>
          </p:cNvPr>
          <p:cNvSpPr/>
          <p:nvPr/>
        </p:nvSpPr>
        <p:spPr>
          <a:xfrm>
            <a:off x="4736282" y="4375901"/>
            <a:ext cx="3248269" cy="139846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5849EB-B2D9-4DF6-E916-2407656C0600}"/>
              </a:ext>
            </a:extLst>
          </p:cNvPr>
          <p:cNvSpPr/>
          <p:nvPr/>
        </p:nvSpPr>
        <p:spPr>
          <a:xfrm>
            <a:off x="520338" y="2457784"/>
            <a:ext cx="3538695" cy="194193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00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23371-5649-70D6-DABB-D63797AAC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A3011B0-96B7-1302-A37C-858B42075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52" y="758737"/>
            <a:ext cx="10574605" cy="571292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B5C5DF6-D861-4257-ED91-62FC6ADAD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920" y="248407"/>
            <a:ext cx="11182674" cy="763301"/>
          </a:xfrm>
        </p:spPr>
        <p:txBody>
          <a:bodyPr>
            <a:normAutofit/>
          </a:bodyPr>
          <a:lstStyle/>
          <a:p>
            <a:r>
              <a:rPr lang="en-US" sz="2550">
                <a:solidFill>
                  <a:srgbClr val="002060"/>
                </a:solidFill>
                <a:latin typeface="Calibri"/>
                <a:ea typeface="Calibri"/>
                <a:cs typeface="Calibri"/>
              </a:rPr>
              <a:t>Phoebe: Re-opening -  same issue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0681520-922C-9AE9-9972-477BB6BE3D2A}"/>
              </a:ext>
            </a:extLst>
          </p:cNvPr>
          <p:cNvSpPr/>
          <p:nvPr/>
        </p:nvSpPr>
        <p:spPr>
          <a:xfrm>
            <a:off x="8332867" y="1460225"/>
            <a:ext cx="1133043" cy="2543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B42C83-D19B-90EF-7495-3EBC2D119B4F}"/>
              </a:ext>
            </a:extLst>
          </p:cNvPr>
          <p:cNvSpPr/>
          <p:nvPr/>
        </p:nvSpPr>
        <p:spPr>
          <a:xfrm>
            <a:off x="9712421" y="1443871"/>
            <a:ext cx="1362739" cy="27728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886452-12D8-A792-201D-4072EF377FF8}"/>
              </a:ext>
            </a:extLst>
          </p:cNvPr>
          <p:cNvSpPr/>
          <p:nvPr/>
        </p:nvSpPr>
        <p:spPr>
          <a:xfrm>
            <a:off x="4796928" y="5268509"/>
            <a:ext cx="3404313" cy="107767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CD29E1-CB65-58A8-8D34-F57276D2ED41}"/>
              </a:ext>
            </a:extLst>
          </p:cNvPr>
          <p:cNvSpPr/>
          <p:nvPr/>
        </p:nvSpPr>
        <p:spPr>
          <a:xfrm>
            <a:off x="658958" y="2665735"/>
            <a:ext cx="3582040" cy="235809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7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539A7-CAF8-F7B2-DA6E-9B30E215B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7BDBCB96-171F-C94C-A299-D90369939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793" y="-8670"/>
            <a:ext cx="9454070" cy="686667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F1C9A6E-656D-8DD8-2EF2-047145A6F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920" y="248407"/>
            <a:ext cx="2210103" cy="2159177"/>
          </a:xfrm>
        </p:spPr>
        <p:txBody>
          <a:bodyPr>
            <a:normAutofit/>
          </a:bodyPr>
          <a:lstStyle/>
          <a:p>
            <a:r>
              <a:rPr lang="en-US" sz="2550" dirty="0">
                <a:solidFill>
                  <a:srgbClr val="002060"/>
                </a:solidFill>
                <a:latin typeface="Calibri"/>
                <a:ea typeface="Calibri"/>
                <a:cs typeface="Calibri"/>
              </a:rPr>
              <a:t>Phoebe:</a:t>
            </a:r>
            <a:br>
              <a:rPr lang="en-US" sz="2550" dirty="0">
                <a:solidFill>
                  <a:srgbClr val="002060"/>
                </a:solidFill>
                <a:latin typeface="Calibri"/>
                <a:ea typeface="Calibri"/>
                <a:cs typeface="Calibri"/>
              </a:rPr>
            </a:br>
            <a:r>
              <a:rPr lang="en-US" sz="2550" dirty="0">
                <a:solidFill>
                  <a:srgbClr val="002060"/>
                </a:solidFill>
                <a:latin typeface="Calibri"/>
                <a:ea typeface="Calibri"/>
                <a:cs typeface="Calibri"/>
              </a:rPr>
              <a:t>Re-opening </a:t>
            </a:r>
            <a:br>
              <a:rPr lang="en-US" sz="2550" dirty="0">
                <a:solidFill>
                  <a:srgbClr val="002060"/>
                </a:solidFill>
                <a:latin typeface="Calibri"/>
                <a:ea typeface="Calibri"/>
                <a:cs typeface="Calibri"/>
              </a:rPr>
            </a:br>
            <a:r>
              <a:rPr lang="en-US" sz="2550" dirty="0">
                <a:solidFill>
                  <a:srgbClr val="002060"/>
                </a:solidFill>
                <a:latin typeface="Calibri"/>
                <a:ea typeface="Calibri"/>
                <a:cs typeface="Calibri"/>
              </a:rPr>
              <a:t>Different issue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77965A4-C7DD-4D5C-CC70-DB4236F9953C}"/>
              </a:ext>
            </a:extLst>
          </p:cNvPr>
          <p:cNvSpPr/>
          <p:nvPr/>
        </p:nvSpPr>
        <p:spPr>
          <a:xfrm>
            <a:off x="8670752" y="1425566"/>
            <a:ext cx="1133043" cy="2543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0938DE-4E6A-DF62-CD2C-B0A4D4694D00}"/>
              </a:ext>
            </a:extLst>
          </p:cNvPr>
          <p:cNvSpPr/>
          <p:nvPr/>
        </p:nvSpPr>
        <p:spPr>
          <a:xfrm>
            <a:off x="10943688" y="1461410"/>
            <a:ext cx="981296" cy="22526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9ECBA4-E239-8B7D-F04A-BB29E6ED5DF9}"/>
              </a:ext>
            </a:extLst>
          </p:cNvPr>
          <p:cNvSpPr/>
          <p:nvPr/>
        </p:nvSpPr>
        <p:spPr>
          <a:xfrm>
            <a:off x="2838921" y="1066012"/>
            <a:ext cx="3248269" cy="152851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60F716-F184-67A0-CBC4-1978EC12F1B9}"/>
              </a:ext>
            </a:extLst>
          </p:cNvPr>
          <p:cNvSpPr/>
          <p:nvPr/>
        </p:nvSpPr>
        <p:spPr>
          <a:xfrm>
            <a:off x="6498323" y="2588017"/>
            <a:ext cx="3165923" cy="145641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13F7BE-82AA-B00D-AB14-4C7E0011E2A7}"/>
              </a:ext>
            </a:extLst>
          </p:cNvPr>
          <p:cNvSpPr/>
          <p:nvPr/>
        </p:nvSpPr>
        <p:spPr>
          <a:xfrm>
            <a:off x="2834622" y="109803"/>
            <a:ext cx="2359691" cy="32930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47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144B6-842C-31DB-DBE7-F9D6A7672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3E9FCA0-089F-82C4-7A3D-DB08545060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DEMO: Phoebe – Incident Management</a:t>
            </a:r>
          </a:p>
        </p:txBody>
      </p:sp>
    </p:spTree>
    <p:extLst>
      <p:ext uri="{BB962C8B-B14F-4D97-AF65-F5344CB8AC3E}">
        <p14:creationId xmlns:p14="http://schemas.microsoft.com/office/powerpoint/2010/main" val="1325800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83934-A153-4C5D-3365-F1DB39391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urple planet in space&#10;&#10;AI-generated content may be incorrect.">
            <a:extLst>
              <a:ext uri="{FF2B5EF4-FFF2-40B4-BE49-F238E27FC236}">
                <a16:creationId xmlns:a16="http://schemas.microsoft.com/office/drawing/2014/main" id="{E96046BE-A848-1F81-AB61-0F28F8EDCCE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5349" r="27776"/>
          <a:stretch>
            <a:fillRect/>
          </a:stretch>
        </p:blipFill>
        <p:spPr>
          <a:xfrm>
            <a:off x="5180251" y="10"/>
            <a:ext cx="6934170" cy="6857990"/>
          </a:xfrm>
          <a:noFill/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D730C30-4BC9-0C44-849C-FF078CD75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1600200"/>
            <a:ext cx="4113728" cy="2286000"/>
          </a:xfrm>
        </p:spPr>
        <p:txBody>
          <a:bodyPr wrap="square" anchor="b">
            <a:normAutofit/>
          </a:bodyPr>
          <a:lstStyle/>
          <a:p>
            <a:r>
              <a:rPr lang="en-US" sz="4000" dirty="0"/>
              <a:t>Wrap 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4D9A5A-3B0E-090F-D90A-50568DD6D8A9}"/>
              </a:ext>
            </a:extLst>
          </p:cNvPr>
          <p:cNvSpPr txBox="1"/>
          <p:nvPr/>
        </p:nvSpPr>
        <p:spPr>
          <a:xfrm>
            <a:off x="9575264" y="6750278"/>
            <a:ext cx="2539157" cy="107722"/>
          </a:xfrm>
          <a:prstGeom prst="rect">
            <a:avLst/>
          </a:prstGeom>
          <a:solidFill>
            <a:srgbClr val="000000"/>
          </a:solidFill>
        </p:spPr>
        <p:txBody>
          <a:bodyPr wrap="none" lIns="0" tIns="0" rIns="0" bIns="0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ea typeface="+mn-ea"/>
                <a:cs typeface="+mn-cs"/>
                <a:hlinkClick r:id="rId3" tooltip="https://eddyrailgun.deviantart.com/art/Digital-Photoshop-planet-art-Purple-planet-29325087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latin typeface="+mn-lt"/>
                <a:ea typeface="+mn-ea"/>
                <a:cs typeface="+mn-cs"/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9830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>
          <a:extLst>
            <a:ext uri="{FF2B5EF4-FFF2-40B4-BE49-F238E27FC236}">
              <a16:creationId xmlns:a16="http://schemas.microsoft.com/office/drawing/2014/main" id="{CC09D90A-94A1-706E-DC82-62B162FF1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>
            <a:extLst>
              <a:ext uri="{FF2B5EF4-FFF2-40B4-BE49-F238E27FC236}">
                <a16:creationId xmlns:a16="http://schemas.microsoft.com/office/drawing/2014/main" id="{82E36856-1705-1CF9-65E9-569792BC31EA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294770" y="928031"/>
            <a:ext cx="5191125" cy="398145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ea typeface="Helvetica Neue Light"/>
                <a:cs typeface="Helvetica Neue Light"/>
                <a:sym typeface="Helvetica Neue Light"/>
              </a:rPr>
              <a:t>Thank You</a:t>
            </a:r>
            <a:endParaRPr sz="5000">
              <a:solidFill>
                <a:srgbClr val="5E31B8"/>
              </a:solidFill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br>
              <a:rPr lang="en" sz="2032">
                <a:ea typeface="Helvetica Neue"/>
                <a:cs typeface="Helvetica Neue"/>
                <a:sym typeface="Helvetica Neue"/>
              </a:rPr>
            </a:br>
            <a:r>
              <a:rPr lang="en" sz="2032">
                <a:ea typeface="Helvetica Neue"/>
                <a:cs typeface="Helvetica Neue"/>
                <a:sym typeface="Helvetica Neue"/>
              </a:rPr>
              <a:t>The AI-first ServiceNow</a:t>
            </a:r>
            <a:r>
              <a:rPr lang="en" sz="2032" baseline="30000">
                <a:ea typeface="Helvetica Neue"/>
                <a:cs typeface="Helvetica Neue"/>
                <a:sym typeface="Helvetica Neue"/>
              </a:rPr>
              <a:t>® </a:t>
            </a:r>
            <a:r>
              <a:rPr lang="en" sz="2032">
                <a:ea typeface="Helvetica Neue"/>
                <a:cs typeface="Helvetica Neue"/>
                <a:sym typeface="Helvetica Neue"/>
              </a:rPr>
              <a:t>Elite Partner</a:t>
            </a:r>
            <a:endParaRPr sz="5000">
              <a:solidFill>
                <a:srgbClr val="5E31B8"/>
              </a:solidFill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2" name="Google Shape;182;p31">
            <a:extLst>
              <a:ext uri="{FF2B5EF4-FFF2-40B4-BE49-F238E27FC236}">
                <a16:creationId xmlns:a16="http://schemas.microsoft.com/office/drawing/2014/main" id="{BF1AAE85-F0CB-2B2C-44BA-611FE8F72806}"/>
              </a:ext>
            </a:extLst>
          </p:cNvPr>
          <p:cNvSpPr txBox="1"/>
          <p:nvPr/>
        </p:nvSpPr>
        <p:spPr>
          <a:xfrm>
            <a:off x="396508" y="5363878"/>
            <a:ext cx="3000000" cy="743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>
                <a:solidFill>
                  <a:schemeClr val="tx2"/>
                </a:solidFill>
                <a:latin typeface="+mj-lt"/>
                <a:ea typeface="Helvetica Neue"/>
                <a:cs typeface="Helvetica Neue"/>
                <a:sym typeface="Helvetica Neue"/>
              </a:rPr>
              <a:t>October 22, 2025</a:t>
            </a:r>
            <a:endParaRPr sz="2000" b="1">
              <a:solidFill>
                <a:schemeClr val="tx2"/>
              </a:solidFill>
              <a:latin typeface="+mj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Google Shape;13;p3" title="AdobeStock_798908570 copy.jpg">
            <a:extLst>
              <a:ext uri="{FF2B5EF4-FFF2-40B4-BE49-F238E27FC236}">
                <a16:creationId xmlns:a16="http://schemas.microsoft.com/office/drawing/2014/main" id="{E816F75A-AAFC-E7B1-3753-AFBC9D8B32B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561" t="7218" b="2667"/>
          <a:stretch/>
        </p:blipFill>
        <p:spPr>
          <a:xfrm>
            <a:off x="6319880" y="0"/>
            <a:ext cx="5868945" cy="641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4;p3" title="Wordmark_Black_3x.png">
            <a:extLst>
              <a:ext uri="{FF2B5EF4-FFF2-40B4-BE49-F238E27FC236}">
                <a16:creationId xmlns:a16="http://schemas.microsoft.com/office/drawing/2014/main" id="{1E92A638-C586-6A36-E358-A644683807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417250"/>
            <a:ext cx="1630475" cy="264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4390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E8789-97D7-02A0-00FC-AFE17515D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4D8FDD2-47CB-B1BB-6F82-B869088B8B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7717234"/>
              </p:ext>
            </p:extLst>
          </p:nvPr>
        </p:nvGraphicFramePr>
        <p:xfrm>
          <a:off x="2666199" y="317634"/>
          <a:ext cx="9788894" cy="5592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8462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F496F-9203-F72C-A72A-36E206482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39AB934-68C4-7ED9-7798-5AD945880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920" y="248407"/>
            <a:ext cx="11182674" cy="763301"/>
          </a:xfrm>
        </p:spPr>
        <p:txBody>
          <a:bodyPr>
            <a:normAutofit/>
          </a:bodyPr>
          <a:lstStyle/>
          <a:p>
            <a:r>
              <a:rPr lang="en-US" sz="2550" dirty="0">
                <a:solidFill>
                  <a:srgbClr val="002060"/>
                </a:solidFill>
                <a:latin typeface="Calibri"/>
                <a:ea typeface="Calibri"/>
                <a:cs typeface="Calibri"/>
              </a:rPr>
              <a:t>Skill: Interaction Sentiment 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B8C6B5-FD6B-EB5F-C901-2D853C1B5692}"/>
              </a:ext>
            </a:extLst>
          </p:cNvPr>
          <p:cNvSpPr txBox="1"/>
          <p:nvPr/>
        </p:nvSpPr>
        <p:spPr>
          <a:xfrm>
            <a:off x="451833" y="937861"/>
            <a:ext cx="8801024" cy="1384970"/>
          </a:xfrm>
          <a:prstGeom prst="rect">
            <a:avLst/>
          </a:prstGeom>
          <a:noFill/>
        </p:spPr>
        <p:txBody>
          <a:bodyPr wrap="square" lIns="91416" tIns="45708" rIns="91416" bIns="45708" anchor="t">
            <a:spAutoFit/>
          </a:bodyPr>
          <a:lstStyle/>
          <a:p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Calibri"/>
                <a:ea typeface="Calibri"/>
                <a:cs typeface="Calibri"/>
              </a:rPr>
              <a:t>Sentiment Analysis can help you gauge customer emotions, enabling you to provide more empathetic and compassionate customer experiences</a:t>
            </a:r>
          </a:p>
          <a:p>
            <a:r>
              <a:rPr lang="en-US" sz="1800" b="1" dirty="0">
                <a:solidFill>
                  <a:schemeClr val="bg2">
                    <a:lumMod val="10000"/>
                  </a:schemeClr>
                </a:solidFill>
                <a:latin typeface="Calibri"/>
                <a:ea typeface="Calibri"/>
                <a:cs typeface="Calibri"/>
              </a:rPr>
              <a:t>Skill = NR Interaction Sentiment Analysis</a:t>
            </a:r>
          </a:p>
          <a:p>
            <a:endParaRPr lang="en-US" sz="2200" dirty="0">
              <a:solidFill>
                <a:schemeClr val="bg2">
                  <a:lumMod val="10000"/>
                </a:schemeClr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E36E7C-1645-08D1-B4B1-5F2489DB726F}"/>
              </a:ext>
            </a:extLst>
          </p:cNvPr>
          <p:cNvSpPr txBox="1"/>
          <p:nvPr/>
        </p:nvSpPr>
        <p:spPr>
          <a:xfrm>
            <a:off x="451833" y="2423747"/>
            <a:ext cx="6091099" cy="400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1999" b="1" dirty="0">
                <a:solidFill>
                  <a:srgbClr val="0F172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Capabilities enabled for Boeing POC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E07FD9-B660-EA64-F966-362125EB1BE3}"/>
              </a:ext>
            </a:extLst>
          </p:cNvPr>
          <p:cNvSpPr/>
          <p:nvPr/>
        </p:nvSpPr>
        <p:spPr>
          <a:xfrm>
            <a:off x="451834" y="2895600"/>
            <a:ext cx="11314716" cy="32548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800" b="1" u="sng" dirty="0">
                <a:solidFill>
                  <a:schemeClr val="tx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Use case </a:t>
            </a:r>
            <a:endParaRPr lang="en-US" dirty="0">
              <a:solidFill>
                <a:schemeClr val="tx1">
                  <a:lumMod val="50000"/>
                </a:schemeClr>
              </a:solidFill>
              <a:latin typeface="Calibri"/>
              <a:ea typeface="Calibri"/>
              <a:cs typeface="Calibri"/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When an agent or requester completes a chat, the overall sentiment is evaluated, and the value Positive/Neutral/Negative is filled in the IMS Sentiment field of the interaction.</a:t>
            </a:r>
            <a:endParaRPr lang="en-US" dirty="0">
              <a:solidFill>
                <a:schemeClr val="tx1">
                  <a:lumMod val="50000"/>
                </a:schemeClr>
              </a:solidFill>
              <a:cs typeface="Arial"/>
            </a:endParaRPr>
          </a:p>
          <a:p>
            <a:pPr lvl="0"/>
            <a:endParaRPr lang="en-US" sz="1800" b="1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The skill looks at the overall tone of the chat and does not necessarily look at the resolution of the interaction. </a:t>
            </a:r>
          </a:p>
          <a:p>
            <a:endParaRPr lang="en-US" sz="18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logo of a chat&#10;&#10;AI-generated content may be incorrect.">
            <a:extLst>
              <a:ext uri="{FF2B5EF4-FFF2-40B4-BE49-F238E27FC236}">
                <a16:creationId xmlns:a16="http://schemas.microsoft.com/office/drawing/2014/main" id="{146B0B67-EDB0-E635-32DE-F02D86E772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416" t="11462" r="7489"/>
          <a:stretch>
            <a:fillRect/>
          </a:stretch>
        </p:blipFill>
        <p:spPr>
          <a:xfrm>
            <a:off x="9418334" y="393569"/>
            <a:ext cx="2318657" cy="206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00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661E0-00B5-4F4E-584A-801D928F8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126F262-A844-73CD-9184-A506A1999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920" y="248407"/>
            <a:ext cx="11182674" cy="763301"/>
          </a:xfrm>
        </p:spPr>
        <p:txBody>
          <a:bodyPr>
            <a:normAutofit/>
          </a:bodyPr>
          <a:lstStyle/>
          <a:p>
            <a:r>
              <a:rPr lang="en-US" sz="2550" dirty="0">
                <a:solidFill>
                  <a:srgbClr val="002060"/>
                </a:solidFill>
                <a:latin typeface="Calibri"/>
                <a:ea typeface="Calibri"/>
                <a:cs typeface="Calibri"/>
              </a:rPr>
              <a:t>Skill: Sentiment Analysis - Positive</a:t>
            </a:r>
          </a:p>
        </p:txBody>
      </p:sp>
      <p:pic>
        <p:nvPicPr>
          <p:cNvPr id="3" name="Picture 2" descr="A screenshot of a message&#10;&#10;AI-generated content may be incorrect.">
            <a:extLst>
              <a:ext uri="{FF2B5EF4-FFF2-40B4-BE49-F238E27FC236}">
                <a16:creationId xmlns:a16="http://schemas.microsoft.com/office/drawing/2014/main" id="{6126BD51-6FD1-4EB5-BB49-48B386AC2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2" y="759827"/>
            <a:ext cx="11978314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37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D512F-4617-D9FE-3EAB-CBD135535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F4F21F5-E81C-8197-4F6B-3D40B53B9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920" y="248407"/>
            <a:ext cx="11182674" cy="763301"/>
          </a:xfrm>
        </p:spPr>
        <p:txBody>
          <a:bodyPr>
            <a:normAutofit/>
          </a:bodyPr>
          <a:lstStyle/>
          <a:p>
            <a:r>
              <a:rPr lang="en-US" sz="2550" dirty="0">
                <a:solidFill>
                  <a:srgbClr val="002060"/>
                </a:solidFill>
                <a:latin typeface="Calibri"/>
                <a:ea typeface="Calibri"/>
                <a:cs typeface="Calibri"/>
              </a:rPr>
              <a:t>Skill: Sentiment Analysis - Neutral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F3D255C-7098-F915-6705-47DD03D7E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56" y="869364"/>
            <a:ext cx="11825846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9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EBE69-B33C-5393-CD2A-2023E3CEF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0CF2B0F-E9A1-DE41-69E0-34E19A47E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920" y="248407"/>
            <a:ext cx="11182674" cy="763301"/>
          </a:xfrm>
        </p:spPr>
        <p:txBody>
          <a:bodyPr>
            <a:normAutofit/>
          </a:bodyPr>
          <a:lstStyle/>
          <a:p>
            <a:r>
              <a:rPr lang="en-US" sz="2550" dirty="0">
                <a:solidFill>
                  <a:srgbClr val="002060"/>
                </a:solidFill>
                <a:latin typeface="Calibri"/>
                <a:ea typeface="Calibri"/>
                <a:cs typeface="Calibri"/>
              </a:rPr>
              <a:t>Skill: Sentiment Analysis - Negative</a:t>
            </a:r>
          </a:p>
        </p:txBody>
      </p:sp>
      <p:pic>
        <p:nvPicPr>
          <p:cNvPr id="4" name="Picture 3" descr="A screenshot of a chat&#10;&#10;AI-generated content may be incorrect.">
            <a:extLst>
              <a:ext uri="{FF2B5EF4-FFF2-40B4-BE49-F238E27FC236}">
                <a16:creationId xmlns:a16="http://schemas.microsoft.com/office/drawing/2014/main" id="{FC42E65F-ABDE-E30B-125B-BB5FB6516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" y="823466"/>
            <a:ext cx="1190208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36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9D1AE80-27D7-CDB4-75B7-4E245A21EC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DEMO</a:t>
            </a:r>
            <a:br>
              <a:rPr lang="en-US" sz="4800" dirty="0"/>
            </a:br>
            <a:r>
              <a:rPr lang="en-US" sz="4800" dirty="0"/>
              <a:t>Interaction Sentiment Analysis</a:t>
            </a:r>
            <a:br>
              <a:rPr lang="en-US" sz="4800" dirty="0"/>
            </a:br>
            <a:r>
              <a:rPr lang="en-US" sz="4800" dirty="0"/>
              <a:t>(negative with no resolution)</a:t>
            </a:r>
          </a:p>
        </p:txBody>
      </p:sp>
    </p:spTree>
    <p:extLst>
      <p:ext uri="{BB962C8B-B14F-4D97-AF65-F5344CB8AC3E}">
        <p14:creationId xmlns:p14="http://schemas.microsoft.com/office/powerpoint/2010/main" val="1703372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CA47E-2634-F83E-CDDE-BD8BFAB6F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1A15E34-B2C4-224D-F5D7-268BD2E65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920" y="248407"/>
            <a:ext cx="11182674" cy="763301"/>
          </a:xfrm>
        </p:spPr>
        <p:txBody>
          <a:bodyPr>
            <a:normAutofit/>
          </a:bodyPr>
          <a:lstStyle/>
          <a:p>
            <a:r>
              <a:rPr lang="en-US" sz="2550" dirty="0">
                <a:solidFill>
                  <a:srgbClr val="002060"/>
                </a:solidFill>
                <a:latin typeface="Calibri"/>
                <a:ea typeface="Calibri"/>
                <a:cs typeface="Calibri"/>
              </a:rPr>
              <a:t>Skill: Incident Description Summary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14068-9E2A-A893-1CEB-33F53970E3BB}"/>
              </a:ext>
            </a:extLst>
          </p:cNvPr>
          <p:cNvSpPr txBox="1"/>
          <p:nvPr/>
        </p:nvSpPr>
        <p:spPr>
          <a:xfrm>
            <a:off x="451833" y="668337"/>
            <a:ext cx="8801024" cy="2462188"/>
          </a:xfrm>
          <a:prstGeom prst="rect">
            <a:avLst/>
          </a:prstGeom>
          <a:noFill/>
        </p:spPr>
        <p:txBody>
          <a:bodyPr wrap="square" lIns="91416" tIns="45708" rIns="91416" bIns="45708" anchor="t">
            <a:spAutoFit/>
          </a:bodyPr>
          <a:lstStyle/>
          <a:p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Calibri"/>
                <a:ea typeface="Calibri"/>
                <a:cs typeface="Calibri"/>
              </a:rPr>
              <a:t>The skill Incident Description Summary is augmented from the OOTB Incident summary. </a:t>
            </a:r>
            <a:endParaRPr lang="en-US" dirty="0">
              <a:solidFill>
                <a:schemeClr val="bg2">
                  <a:lumMod val="10000"/>
                </a:schemeClr>
              </a:solidFill>
              <a:ea typeface="Calibri"/>
            </a:endParaRPr>
          </a:p>
          <a:p>
            <a:r>
              <a:rPr lang="en-US" sz="2200" dirty="0">
                <a:solidFill>
                  <a:schemeClr val="bg2">
                    <a:lumMod val="10000"/>
                  </a:schemeClr>
                </a:solidFill>
                <a:latin typeface="Calibri"/>
                <a:ea typeface="Calibri"/>
                <a:cs typeface="Calibri"/>
              </a:rPr>
              <a:t>It is designed to trigger on incident creation, when an incident is created through a record producer and summarizes the Description only.</a:t>
            </a:r>
          </a:p>
          <a:p>
            <a:endParaRPr lang="en-US" sz="2200" dirty="0">
              <a:solidFill>
                <a:schemeClr val="bg2">
                  <a:lumMod val="10000"/>
                </a:schemeClr>
              </a:solidFill>
              <a:latin typeface="Calibri"/>
              <a:ea typeface="Calibri"/>
              <a:cs typeface="Calibri"/>
            </a:endParaRPr>
          </a:p>
          <a:p>
            <a:endParaRPr lang="en-US" sz="2200" dirty="0">
              <a:solidFill>
                <a:schemeClr val="bg2">
                  <a:lumMod val="10000"/>
                </a:schemeClr>
              </a:solidFill>
              <a:latin typeface="Calibri"/>
              <a:ea typeface="Calibri"/>
              <a:cs typeface="Calibri"/>
            </a:endParaRPr>
          </a:p>
          <a:p>
            <a:endParaRPr lang="en-US" sz="2200" dirty="0">
              <a:solidFill>
                <a:schemeClr val="bg2">
                  <a:lumMod val="10000"/>
                </a:schemeClr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FC2DD9-D7CA-C2D6-2A5B-F10BAD7C9B46}"/>
              </a:ext>
            </a:extLst>
          </p:cNvPr>
          <p:cNvSpPr txBox="1"/>
          <p:nvPr/>
        </p:nvSpPr>
        <p:spPr>
          <a:xfrm>
            <a:off x="451833" y="2423747"/>
            <a:ext cx="6091099" cy="400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1999" b="1" dirty="0">
                <a:solidFill>
                  <a:srgbClr val="0F172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Capabilities enabled for Boeing POC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4D9751-FF48-80DB-D04E-400D2694EAFC}"/>
              </a:ext>
            </a:extLst>
          </p:cNvPr>
          <p:cNvSpPr/>
          <p:nvPr/>
        </p:nvSpPr>
        <p:spPr>
          <a:xfrm>
            <a:off x="451834" y="2895600"/>
            <a:ext cx="11314716" cy="32548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800" b="1" u="sng" dirty="0">
                <a:solidFill>
                  <a:schemeClr val="tx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Use case </a:t>
            </a:r>
            <a:endParaRPr lang="en-US" dirty="0">
              <a:solidFill>
                <a:schemeClr val="tx1">
                  <a:lumMod val="50000"/>
                </a:schemeClr>
              </a:solidFill>
              <a:latin typeface="Calibri"/>
              <a:ea typeface="Calibri"/>
              <a:cs typeface="Calibri"/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When a requester opens an incident through a record producer, currently all the answers get written with no formatting to the output, making it difficult for the agent to read through the actual issue. </a:t>
            </a:r>
          </a:p>
          <a:p>
            <a:endParaRPr lang="en-US" sz="1800" dirty="0">
              <a:solidFill>
                <a:schemeClr val="tx1">
                  <a:lumMod val="50000"/>
                </a:schemeClr>
              </a:solidFill>
              <a:latin typeface="Calibri"/>
              <a:ea typeface="Calibri"/>
              <a:cs typeface="Calibri"/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The new incident description summarization skill takes the content of this "jumbled" data and summarizes while keeping the original answers in the description.</a:t>
            </a:r>
            <a:endParaRPr lang="en-US" dirty="0">
              <a:solidFill>
                <a:schemeClr val="tx1">
                  <a:lumMod val="50000"/>
                </a:schemeClr>
              </a:solidFill>
              <a:cs typeface="Arial"/>
            </a:endParaRPr>
          </a:p>
        </p:txBody>
      </p:sp>
      <p:pic>
        <p:nvPicPr>
          <p:cNvPr id="4" name="Picture 3" descr="Checklist outline">
            <a:extLst>
              <a:ext uri="{FF2B5EF4-FFF2-40B4-BE49-F238E27FC236}">
                <a16:creationId xmlns:a16="http://schemas.microsoft.com/office/drawing/2014/main" id="{EB5C6D8E-4C17-8C52-E166-9B8560539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476" b="5476"/>
          <a:stretch>
            <a:fillRect/>
          </a:stretch>
        </p:blipFill>
        <p:spPr>
          <a:xfrm>
            <a:off x="9418334" y="393569"/>
            <a:ext cx="2318657" cy="206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93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56FAB-61D7-066B-0AAA-1A83C6568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8E1C04E-03DD-CC4B-5C60-F4A0E757B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920" y="248407"/>
            <a:ext cx="11182674" cy="763301"/>
          </a:xfrm>
        </p:spPr>
        <p:txBody>
          <a:bodyPr>
            <a:normAutofit fontScale="90000"/>
          </a:bodyPr>
          <a:lstStyle/>
          <a:p>
            <a:r>
              <a:rPr lang="en-US" sz="2550" dirty="0">
                <a:solidFill>
                  <a:srgbClr val="002060"/>
                </a:solidFill>
                <a:latin typeface="Calibri"/>
                <a:ea typeface="Calibri"/>
                <a:cs typeface="Calibri"/>
              </a:rPr>
              <a:t>Skill: Incident Description Summary</a:t>
            </a:r>
            <a:br>
              <a:rPr lang="en-US" sz="2550" dirty="0">
                <a:solidFill>
                  <a:srgbClr val="002060"/>
                </a:solidFill>
                <a:latin typeface="Calibri"/>
                <a:ea typeface="Calibri"/>
                <a:cs typeface="Calibri"/>
              </a:rPr>
            </a:br>
            <a:endParaRPr lang="en-US" sz="2550" dirty="0">
              <a:solidFill>
                <a:srgbClr val="00206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01FA741-D9DF-8217-B7E8-D99778288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642" y="95385"/>
            <a:ext cx="3901298" cy="62114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6179AB-E775-B44D-B997-07323B1AE05A}"/>
              </a:ext>
            </a:extLst>
          </p:cNvPr>
          <p:cNvSpPr txBox="1"/>
          <p:nvPr/>
        </p:nvSpPr>
        <p:spPr>
          <a:xfrm>
            <a:off x="1757359" y="1902011"/>
            <a:ext cx="322676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The new skill summarizes the content of the data obtained through the record producer form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5A8FCC9-4AA1-6A17-AA2F-BE93D5183D08}"/>
              </a:ext>
            </a:extLst>
          </p:cNvPr>
          <p:cNvSpPr/>
          <p:nvPr/>
        </p:nvSpPr>
        <p:spPr>
          <a:xfrm>
            <a:off x="5534476" y="2144730"/>
            <a:ext cx="1133043" cy="2543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96E9646-F975-122F-B654-5F9B34C2A40E}"/>
              </a:ext>
            </a:extLst>
          </p:cNvPr>
          <p:cNvSpPr/>
          <p:nvPr/>
        </p:nvSpPr>
        <p:spPr>
          <a:xfrm>
            <a:off x="5544924" y="4248750"/>
            <a:ext cx="1133043" cy="2543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A2BF19-4ED6-FAF4-E050-F59F79C35217}"/>
              </a:ext>
            </a:extLst>
          </p:cNvPr>
          <p:cNvSpPr txBox="1"/>
          <p:nvPr/>
        </p:nvSpPr>
        <p:spPr>
          <a:xfrm>
            <a:off x="1756514" y="4006030"/>
            <a:ext cx="322676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The original data are still accessible to the agent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3877AF-0135-DD44-B4A4-9FFC75972F84}"/>
              </a:ext>
            </a:extLst>
          </p:cNvPr>
          <p:cNvSpPr/>
          <p:nvPr/>
        </p:nvSpPr>
        <p:spPr>
          <a:xfrm>
            <a:off x="7043986" y="1712540"/>
            <a:ext cx="3564702" cy="139571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87D203-19E3-16BD-5A5B-E45BBBF6AC45}"/>
              </a:ext>
            </a:extLst>
          </p:cNvPr>
          <p:cNvSpPr/>
          <p:nvPr/>
        </p:nvSpPr>
        <p:spPr>
          <a:xfrm>
            <a:off x="7040838" y="3673693"/>
            <a:ext cx="3577696" cy="265561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8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NewRocket 2023 Color Footer">
  <a:themeElements>
    <a:clrScheme name="NewRocket 2023">
      <a:dk1>
        <a:srgbClr val="6C7986"/>
      </a:dk1>
      <a:lt1>
        <a:srgbClr val="FFFFFF"/>
      </a:lt1>
      <a:dk2>
        <a:srgbClr val="301357"/>
      </a:dk2>
      <a:lt2>
        <a:srgbClr val="F0F5FA"/>
      </a:lt2>
      <a:accent1>
        <a:srgbClr val="5C3E98"/>
      </a:accent1>
      <a:accent2>
        <a:srgbClr val="E64680"/>
      </a:accent2>
      <a:accent3>
        <a:srgbClr val="BC93FF"/>
      </a:accent3>
      <a:accent4>
        <a:srgbClr val="1EA3BE"/>
      </a:accent4>
      <a:accent5>
        <a:srgbClr val="FFB600"/>
      </a:accent5>
      <a:accent6>
        <a:srgbClr val="94C63F"/>
      </a:accent6>
      <a:hlink>
        <a:srgbClr val="BC93FF"/>
      </a:hlink>
      <a:folHlink>
        <a:srgbClr val="5C3E9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NewRocket Presentation Template 2025  -  Read-Only" id="{04DB137A-334C-3849-A571-64169AC77A0B}" vid="{7514F428-A7CD-3F44-85A4-7C2E9B8DA3D2}"/>
    </a:ext>
  </a:extLst>
</a:theme>
</file>

<file path=ppt/theme/theme2.xml><?xml version="1.0" encoding="utf-8"?>
<a:theme xmlns:a="http://schemas.openxmlformats.org/drawingml/2006/main" name="1_NewRocket 2023 Color Footer">
  <a:themeElements>
    <a:clrScheme name="NewRocket 202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C3E98"/>
      </a:accent1>
      <a:accent2>
        <a:srgbClr val="E64680"/>
      </a:accent2>
      <a:accent3>
        <a:srgbClr val="1EA3BE"/>
      </a:accent3>
      <a:accent4>
        <a:srgbClr val="FFB700"/>
      </a:accent4>
      <a:accent5>
        <a:srgbClr val="BC93FF"/>
      </a:accent5>
      <a:accent6>
        <a:srgbClr val="301E57"/>
      </a:accent6>
      <a:hlink>
        <a:srgbClr val="1EA3BE"/>
      </a:hlink>
      <a:folHlink>
        <a:srgbClr val="5C3E9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NewRocket 2023 Color Footer">
  <a:themeElements>
    <a:clrScheme name="NewRocket 2023">
      <a:dk1>
        <a:srgbClr val="6C7986"/>
      </a:dk1>
      <a:lt1>
        <a:srgbClr val="FFFFFF"/>
      </a:lt1>
      <a:dk2>
        <a:srgbClr val="301357"/>
      </a:dk2>
      <a:lt2>
        <a:srgbClr val="F0F5FA"/>
      </a:lt2>
      <a:accent1>
        <a:srgbClr val="5C3E98"/>
      </a:accent1>
      <a:accent2>
        <a:srgbClr val="E64680"/>
      </a:accent2>
      <a:accent3>
        <a:srgbClr val="BC93FF"/>
      </a:accent3>
      <a:accent4>
        <a:srgbClr val="1EA3BE"/>
      </a:accent4>
      <a:accent5>
        <a:srgbClr val="FFB600"/>
      </a:accent5>
      <a:accent6>
        <a:srgbClr val="94C63F"/>
      </a:accent6>
      <a:hlink>
        <a:srgbClr val="BC93FF"/>
      </a:hlink>
      <a:folHlink>
        <a:srgbClr val="5C3E9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NewRocket Presentation Template" id="{22D3C87C-A0D5-624E-98D5-99A297A57025}" vid="{52A3FE36-A825-4843-8975-91658B0E6F46}"/>
    </a:ext>
  </a:extLst>
</a:theme>
</file>

<file path=ppt/theme/theme4.xml><?xml version="1.0" encoding="utf-8"?>
<a:theme xmlns:a="http://schemas.openxmlformats.org/drawingml/2006/main" name="NewRocket 2023 Color Footer">
  <a:themeElements>
    <a:clrScheme name="NewRocket 2023">
      <a:dk1>
        <a:srgbClr val="6C7986"/>
      </a:dk1>
      <a:lt1>
        <a:srgbClr val="FFFFFF"/>
      </a:lt1>
      <a:dk2>
        <a:srgbClr val="301357"/>
      </a:dk2>
      <a:lt2>
        <a:srgbClr val="F0F5FA"/>
      </a:lt2>
      <a:accent1>
        <a:srgbClr val="5C3E98"/>
      </a:accent1>
      <a:accent2>
        <a:srgbClr val="E64680"/>
      </a:accent2>
      <a:accent3>
        <a:srgbClr val="BC93FF"/>
      </a:accent3>
      <a:accent4>
        <a:srgbClr val="1EA3BE"/>
      </a:accent4>
      <a:accent5>
        <a:srgbClr val="FFB600"/>
      </a:accent5>
      <a:accent6>
        <a:srgbClr val="94C63F"/>
      </a:accent6>
      <a:hlink>
        <a:srgbClr val="BC93FF"/>
      </a:hlink>
      <a:folHlink>
        <a:srgbClr val="5C3E9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NewRocket Presentation Template" id="{22D3C87C-A0D5-624E-98D5-99A297A57025}" vid="{52A3FE36-A825-4843-8975-91658B0E6F46}"/>
    </a:ext>
  </a:extLst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rojectID xmlns="03ac710f-42be-4c16-baa0-177ff0ef70b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454938D12DA34FAB5E7AF0EF94B0E4" ma:contentTypeVersion="8" ma:contentTypeDescription="Create a new document." ma:contentTypeScope="" ma:versionID="c492aa7b12724605b3c3742e09546750">
  <xsd:schema xmlns:xsd="http://www.w3.org/2001/XMLSchema" xmlns:xs="http://www.w3.org/2001/XMLSchema" xmlns:p="http://schemas.microsoft.com/office/2006/metadata/properties" xmlns:ns2="03ac710f-42be-4c16-baa0-177ff0ef70be" xmlns:ns3="548933ca-b380-4a29-b4bd-fc01c0d24bbd" targetNamespace="http://schemas.microsoft.com/office/2006/metadata/properties" ma:root="true" ma:fieldsID="22ff938960d793777b4399994b25bbcf" ns2:_="" ns3:_="">
    <xsd:import namespace="03ac710f-42be-4c16-baa0-177ff0ef70be"/>
    <xsd:import namespace="548933ca-b380-4a29-b4bd-fc01c0d24bbd"/>
    <xsd:element name="properties">
      <xsd:complexType>
        <xsd:sequence>
          <xsd:element name="documentManagement">
            <xsd:complexType>
              <xsd:all>
                <xsd:element ref="ns2:ProjectID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ac710f-42be-4c16-baa0-177ff0ef70be" elementFormDefault="qualified">
    <xsd:import namespace="http://schemas.microsoft.com/office/2006/documentManagement/types"/>
    <xsd:import namespace="http://schemas.microsoft.com/office/infopath/2007/PartnerControls"/>
    <xsd:element name="ProjectID" ma:index="8" nillable="true" ma:displayName="Project ID" ma:format="Dropdown" ma:internalName="ProjectID">
      <xsd:simpleType>
        <xsd:restriction base="dms:Text">
          <xsd:maxLength value="30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8933ca-b380-4a29-b4bd-fc01c0d24b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42A672F-C8A2-4145-B917-C182F3E5305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1A1EB9B-9436-4AEC-B6BC-6F7C5E446A7D}">
  <ds:schemaRefs>
    <ds:schemaRef ds:uri="548933ca-b380-4a29-b4bd-fc01c0d24bbd"/>
    <ds:schemaRef ds:uri="http://schemas.microsoft.com/office/2006/metadata/properties"/>
    <ds:schemaRef ds:uri="http://www.w3.org/XML/1998/namespace"/>
    <ds:schemaRef ds:uri="http://purl.org/dc/terms/"/>
    <ds:schemaRef ds:uri="03ac710f-42be-4c16-baa0-177ff0ef70be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A5DB8AF-6506-48D3-8016-98CEA72615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3ac710f-42be-4c16-baa0-177ff0ef70be"/>
    <ds:schemaRef ds:uri="548933ca-b380-4a29-b4bd-fc01c0d24b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9859ffb1-7981-473e-a830-5d5d215af95c}" enabled="0" method="" siteId="{9859ffb1-7981-473e-a830-5d5d215af95c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Simple Light</Template>
  <TotalTime>947</TotalTime>
  <Words>1079</Words>
  <Application>Microsoft Office PowerPoint</Application>
  <PresentationFormat>Custom</PresentationFormat>
  <Paragraphs>96</Paragraphs>
  <Slides>17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NewRocket 2023 Color Footer</vt:lpstr>
      <vt:lpstr>1_NewRocket 2023 Color Footer</vt:lpstr>
      <vt:lpstr>2_NewRocket 2023 Color Footer</vt:lpstr>
      <vt:lpstr>NewRocket 2023 Color Footer</vt:lpstr>
      <vt:lpstr>NewRocket -  Boeing POC  Demo #2 </vt:lpstr>
      <vt:lpstr>Today’s Agenda</vt:lpstr>
      <vt:lpstr>Skill: Interaction Sentiment Analysis</vt:lpstr>
      <vt:lpstr>Skill: Sentiment Analysis - Positive</vt:lpstr>
      <vt:lpstr>Skill: Sentiment Analysis - Neutral</vt:lpstr>
      <vt:lpstr>Skill: Sentiment Analysis - Negative</vt:lpstr>
      <vt:lpstr>DEMO Interaction Sentiment Analysis (negative with no resolution)</vt:lpstr>
      <vt:lpstr>Skill: Incident Description Summary</vt:lpstr>
      <vt:lpstr>Skill: Incident Description Summary </vt:lpstr>
      <vt:lpstr>DEMO Incident Description Summarization</vt:lpstr>
      <vt:lpstr>Phoebe – Additional features</vt:lpstr>
      <vt:lpstr>Phoebe: Self-resolution (State = In progress or On Hold) </vt:lpstr>
      <vt:lpstr>Phoebe: Re-opening -  same issue</vt:lpstr>
      <vt:lpstr>Phoebe: Re-opening  Different issue</vt:lpstr>
      <vt:lpstr>DEMO: Phoebe – Incident Management</vt:lpstr>
      <vt:lpstr>Wrap Up</vt:lpstr>
      <vt:lpstr>Thank You  The AI-first ServiceNow® Elite Partner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Anthony Evans</dc:creator>
  <cp:lastModifiedBy>Sean Iannuzzi</cp:lastModifiedBy>
  <cp:revision>421</cp:revision>
  <dcterms:created xsi:type="dcterms:W3CDTF">2025-10-16T13:24:12Z</dcterms:created>
  <dcterms:modified xsi:type="dcterms:W3CDTF">2026-01-07T14:56:31Z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0x010100A0454938D12DA34FAB5E7AF0EF94B0E4</vt:lpwstr>
  </property>
  <property fmtid="{D5CDD505-2E9C-101B-9397-08002B2CF9AE}" pid="3" name="MediaServiceImageTags">
    <vt:lpwstr/>
  </property>
</Properties>
</file>